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6" r:id="rId2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244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2C78E-D120-4AB0-822C-9F5E9F6A82E8}" type="datetimeFigureOut">
              <a:rPr kumimoji="1" lang="ja-JP" altLang="en-US" smtClean="0"/>
              <a:t>2016/2/17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A103B-CB3A-433B-8FBD-55CDAEE60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7580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2C78E-D120-4AB0-822C-9F5E9F6A82E8}" type="datetimeFigureOut">
              <a:rPr kumimoji="1" lang="ja-JP" altLang="en-US" smtClean="0"/>
              <a:t>2016/2/17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A103B-CB3A-433B-8FBD-55CDAEE60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1465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2C78E-D120-4AB0-822C-9F5E9F6A82E8}" type="datetimeFigureOut">
              <a:rPr kumimoji="1" lang="ja-JP" altLang="en-US" smtClean="0"/>
              <a:t>2016/2/17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A103B-CB3A-433B-8FBD-55CDAEE60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2008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2C78E-D120-4AB0-822C-9F5E9F6A82E8}" type="datetimeFigureOut">
              <a:rPr kumimoji="1" lang="ja-JP" altLang="en-US" smtClean="0"/>
              <a:t>2016/2/17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A103B-CB3A-433B-8FBD-55CDAEE60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5050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2C78E-D120-4AB0-822C-9F5E9F6A82E8}" type="datetimeFigureOut">
              <a:rPr kumimoji="1" lang="ja-JP" altLang="en-US" smtClean="0"/>
              <a:t>2016/2/17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A103B-CB3A-433B-8FBD-55CDAEE60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1122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2C78E-D120-4AB0-822C-9F5E9F6A82E8}" type="datetimeFigureOut">
              <a:rPr kumimoji="1" lang="ja-JP" altLang="en-US" smtClean="0"/>
              <a:t>2016/2/17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A103B-CB3A-433B-8FBD-55CDAEE60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6214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2C78E-D120-4AB0-822C-9F5E9F6A82E8}" type="datetimeFigureOut">
              <a:rPr kumimoji="1" lang="ja-JP" altLang="en-US" smtClean="0"/>
              <a:t>2016/2/17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A103B-CB3A-433B-8FBD-55CDAEE60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1185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2C78E-D120-4AB0-822C-9F5E9F6A82E8}" type="datetimeFigureOut">
              <a:rPr kumimoji="1" lang="ja-JP" altLang="en-US" smtClean="0"/>
              <a:t>2016/2/17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A103B-CB3A-433B-8FBD-55CDAEE60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1632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2C78E-D120-4AB0-822C-9F5E9F6A82E8}" type="datetimeFigureOut">
              <a:rPr kumimoji="1" lang="ja-JP" altLang="en-US" smtClean="0"/>
              <a:t>2016/2/17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A103B-CB3A-433B-8FBD-55CDAEE60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9085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2C78E-D120-4AB0-822C-9F5E9F6A82E8}" type="datetimeFigureOut">
              <a:rPr kumimoji="1" lang="ja-JP" altLang="en-US" smtClean="0"/>
              <a:t>2016/2/17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A103B-CB3A-433B-8FBD-55CDAEE60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08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2C78E-D120-4AB0-822C-9F5E9F6A82E8}" type="datetimeFigureOut">
              <a:rPr kumimoji="1" lang="ja-JP" altLang="en-US" smtClean="0"/>
              <a:t>2016/2/17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3A103B-CB3A-433B-8FBD-55CDAEE60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1875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32C78E-D120-4AB0-822C-9F5E9F6A82E8}" type="datetimeFigureOut">
              <a:rPr kumimoji="1" lang="ja-JP" altLang="en-US" smtClean="0"/>
              <a:t>2016/2/17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3A103B-CB3A-433B-8FBD-55CDAEE609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105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837488" y="837489"/>
            <a:ext cx="52132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筆頭発表者：演題発表に関連し、開示すべき</a:t>
            </a:r>
            <a:endParaRPr kumimoji="1" lang="en-US" altLang="ja-JP" b="1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ja-JP" altLang="en-US" b="1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ja-JP" altLang="en-US" b="1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　　　　　 </a:t>
            </a:r>
            <a:r>
              <a:rPr kumimoji="1" lang="en-US" altLang="ja-JP" b="1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COI</a:t>
            </a:r>
            <a:r>
              <a:rPr kumimoji="1" lang="ja-JP" altLang="en-US" b="1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関係にある企業などはありません。</a:t>
            </a:r>
            <a:endParaRPr kumimoji="1" lang="en-US" altLang="ja-JP" b="1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700755" y="717847"/>
            <a:ext cx="5512038" cy="8802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36062" y="2904150"/>
            <a:ext cx="2658100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u="sng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筆頭発表者の</a:t>
            </a:r>
            <a:r>
              <a:rPr kumimoji="1" lang="en-US" altLang="ja-JP" b="1" u="sng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COI</a:t>
            </a:r>
            <a:r>
              <a:rPr kumimoji="1" lang="ja-JP" altLang="en-US" b="1" u="sng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の開示</a:t>
            </a:r>
            <a:endParaRPr kumimoji="1" lang="en-US" altLang="ja-JP" b="1" u="sng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lang="en-US" altLang="ja-JP" b="1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kumimoji="1" lang="en-US" altLang="ja-JP" b="1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ja-JP" altLang="en-US" sz="1400" b="1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①顧問：</a:t>
            </a:r>
            <a:endParaRPr lang="en-US" altLang="ja-JP" sz="1400" b="1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kumimoji="1" lang="ja-JP" altLang="en-US" sz="1400" b="1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②株保有・利益：</a:t>
            </a:r>
            <a:endParaRPr kumimoji="1" lang="en-US" altLang="ja-JP" sz="1400" b="1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ja-JP" altLang="en-US" sz="1400" b="1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③特許使用料：</a:t>
            </a:r>
            <a:endParaRPr lang="en-US" altLang="ja-JP" sz="1400" b="1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ja-JP" altLang="en-US" sz="1400" b="1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④講演料：</a:t>
            </a:r>
            <a:endParaRPr lang="en-US" altLang="ja-JP" sz="1400" b="1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kumimoji="1" lang="ja-JP" altLang="en-US" sz="1400" b="1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⑤原稿料：</a:t>
            </a:r>
            <a:endParaRPr kumimoji="1" lang="en-US" altLang="ja-JP" sz="1400" b="1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ja-JP" altLang="en-US" sz="1400" b="1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⑥受託研究・共同研究：</a:t>
            </a:r>
            <a:endParaRPr lang="en-US" altLang="ja-JP" sz="1400" b="1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kumimoji="1" lang="ja-JP" altLang="en-US" sz="1400" b="1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⑦奨学寄附金：</a:t>
            </a:r>
            <a:endParaRPr kumimoji="1" lang="en-US" altLang="ja-JP" sz="1400" b="1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ja-JP" altLang="en-US" sz="1400" b="1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⑧寄付講座所属：</a:t>
            </a:r>
            <a:endParaRPr lang="en-US" altLang="ja-JP" sz="1400" b="1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kumimoji="1" lang="ja-JP" altLang="en-US" sz="1400" b="1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⑨贈答品などの報酬：</a:t>
            </a:r>
            <a:endParaRPr kumimoji="1" lang="en-US" altLang="ja-JP" sz="1400" b="1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688112" y="2789906"/>
            <a:ext cx="5512038" cy="315796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58357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60</Words>
  <Application>Microsoft Office PowerPoint</Application>
  <PresentationFormat>画面に合わせる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ＭＳ Ｐ明朝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2016-02-17T12:08:26Z</dcterms:created>
  <dcterms:modified xsi:type="dcterms:W3CDTF">2016-02-17T12:08:30Z</dcterms:modified>
</cp:coreProperties>
</file>