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4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78E-D120-4AB0-822C-9F5E9F6A82E8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103B-CB3A-433B-8FBD-55CDAEE60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5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78E-D120-4AB0-822C-9F5E9F6A82E8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103B-CB3A-433B-8FBD-55CDAEE60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46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78E-D120-4AB0-822C-9F5E9F6A82E8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103B-CB3A-433B-8FBD-55CDAEE60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00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78E-D120-4AB0-822C-9F5E9F6A82E8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103B-CB3A-433B-8FBD-55CDAEE60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05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78E-D120-4AB0-822C-9F5E9F6A82E8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103B-CB3A-433B-8FBD-55CDAEE60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2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78E-D120-4AB0-822C-9F5E9F6A82E8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103B-CB3A-433B-8FBD-55CDAEE60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21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78E-D120-4AB0-822C-9F5E9F6A82E8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103B-CB3A-433B-8FBD-55CDAEE60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18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78E-D120-4AB0-822C-9F5E9F6A82E8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103B-CB3A-433B-8FBD-55CDAEE60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63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78E-D120-4AB0-822C-9F5E9F6A82E8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103B-CB3A-433B-8FBD-55CDAEE60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08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78E-D120-4AB0-822C-9F5E9F6A82E8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103B-CB3A-433B-8FBD-55CDAEE60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C78E-D120-4AB0-822C-9F5E9F6A82E8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A103B-CB3A-433B-8FBD-55CDAEE60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87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2C78E-D120-4AB0-822C-9F5E9F6A82E8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A103B-CB3A-433B-8FBD-55CDAEE60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1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37488" y="837489"/>
            <a:ext cx="5213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筆頭発表者：演題発表に関連し、開示すべき</a:t>
            </a:r>
            <a:endParaRPr kumimoji="1" lang="en-US" altLang="ja-JP" b="1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 </a:t>
            </a:r>
            <a:r>
              <a:rPr kumimoji="1" lang="en-US" altLang="ja-JP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COI</a:t>
            </a:r>
            <a:r>
              <a:rPr kumimoji="1" lang="ja-JP" altLang="en-US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関係にある企業などはありません。</a:t>
            </a:r>
            <a:endParaRPr kumimoji="1" lang="en-US" altLang="ja-JP" b="1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00755" y="717847"/>
            <a:ext cx="5512038" cy="880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6062" y="2904150"/>
            <a:ext cx="265810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筆頭発表者の</a:t>
            </a:r>
            <a:r>
              <a:rPr kumimoji="1" lang="en-US" altLang="ja-JP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COI</a:t>
            </a:r>
            <a:r>
              <a:rPr kumimoji="1" lang="ja-JP" altLang="en-US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の開示</a:t>
            </a:r>
            <a:endParaRPr kumimoji="1" lang="en-US" altLang="ja-JP" b="1" u="sng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en-US" altLang="ja-JP" b="1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4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①顧問：</a:t>
            </a:r>
            <a:endParaRPr lang="en-US" altLang="ja-JP" sz="1400" b="1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4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②株保有・利益：</a:t>
            </a:r>
            <a:endParaRPr kumimoji="1" lang="en-US" altLang="ja-JP" sz="1400" b="1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4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③特許使用料：</a:t>
            </a:r>
            <a:endParaRPr lang="en-US" altLang="ja-JP" sz="1400" b="1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4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④講演料：</a:t>
            </a:r>
            <a:endParaRPr lang="en-US" altLang="ja-JP" sz="1400" b="1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4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⑤原稿料：</a:t>
            </a:r>
            <a:endParaRPr kumimoji="1" lang="en-US" altLang="ja-JP" sz="1400" b="1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4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⑥受託研究・共同研究：</a:t>
            </a:r>
            <a:endParaRPr lang="en-US" altLang="ja-JP" sz="1400" b="1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4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⑦奨学寄附金：</a:t>
            </a:r>
            <a:endParaRPr kumimoji="1" lang="en-US" altLang="ja-JP" sz="1400" b="1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4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⑧寄付講座所属：</a:t>
            </a:r>
            <a:endParaRPr lang="en-US" altLang="ja-JP" sz="1400" b="1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4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⑨贈答品などの報酬：</a:t>
            </a:r>
            <a:endParaRPr kumimoji="1" lang="en-US" altLang="ja-JP" sz="1400" b="1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8112" y="2789906"/>
            <a:ext cx="5512038" cy="31579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835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2016-02-17T12:08:26Z</dcterms:created>
  <dcterms:modified xsi:type="dcterms:W3CDTF">2016-02-17T12:08:30Z</dcterms:modified>
</cp:coreProperties>
</file>