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5199975" cy="5039995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980" userDrawn="1">
          <p15:clr>
            <a:srgbClr val="A4A3A4"/>
          </p15:clr>
        </p15:guide>
        <p15:guide id="2" pos="793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yoko Sakamoto" initials="KS" lastIdx="1" clrIdx="0">
    <p:extLst>
      <p:ext uri="{19B8F6BF-5375-455C-9EA6-DF929625EA0E}">
        <p15:presenceInfo xmlns:p15="http://schemas.microsoft.com/office/powerpoint/2012/main" userId="Kyoko Sakamot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874" autoAdjust="0"/>
  </p:normalViewPr>
  <p:slideViewPr>
    <p:cSldViewPr snapToGrid="0" showGuides="1">
      <p:cViewPr>
        <p:scale>
          <a:sx n="33" d="100"/>
          <a:sy n="33" d="100"/>
        </p:scale>
        <p:origin x="612" y="32"/>
      </p:cViewPr>
      <p:guideLst>
        <p:guide orient="horz" pos="15980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坂本 杏子" userId="7c3822d7a406ecda" providerId="LiveId" clId="{DDAE9F9F-CA15-4A42-8130-D994F8FC26F1}"/>
    <pc:docChg chg="undo custSel modSld">
      <pc:chgData name="坂本 杏子" userId="7c3822d7a406ecda" providerId="LiveId" clId="{DDAE9F9F-CA15-4A42-8130-D994F8FC26F1}" dt="2023-01-29T08:56:53.133" v="84" actId="167"/>
      <pc:docMkLst>
        <pc:docMk/>
      </pc:docMkLst>
      <pc:sldChg chg="addSp delSp modSp mod">
        <pc:chgData name="坂本 杏子" userId="7c3822d7a406ecda" providerId="LiveId" clId="{DDAE9F9F-CA15-4A42-8130-D994F8FC26F1}" dt="2023-01-29T08:56:53.133" v="84" actId="167"/>
        <pc:sldMkLst>
          <pc:docMk/>
          <pc:sldMk cId="4139573461" sldId="256"/>
        </pc:sldMkLst>
        <pc:spChg chg="add mod ord">
          <ac:chgData name="坂本 杏子" userId="7c3822d7a406ecda" providerId="LiveId" clId="{DDAE9F9F-CA15-4A42-8130-D994F8FC26F1}" dt="2023-01-29T08:56:11.241" v="66" actId="1035"/>
          <ac:spMkLst>
            <pc:docMk/>
            <pc:sldMk cId="4139573461" sldId="256"/>
            <ac:spMk id="3" creationId="{DA5443C9-2E07-91FE-4BF2-49EF3C917F3D}"/>
          </ac:spMkLst>
        </pc:spChg>
        <pc:spChg chg="add mod ord">
          <ac:chgData name="坂本 杏子" userId="7c3822d7a406ecda" providerId="LiveId" clId="{DDAE9F9F-CA15-4A42-8130-D994F8FC26F1}" dt="2023-01-29T08:56:53.133" v="84" actId="167"/>
          <ac:spMkLst>
            <pc:docMk/>
            <pc:sldMk cId="4139573461" sldId="256"/>
            <ac:spMk id="4" creationId="{61E33A91-DD25-786A-9BAA-383ECB0E792B}"/>
          </ac:spMkLst>
        </pc:spChg>
        <pc:spChg chg="mod">
          <ac:chgData name="坂本 杏子" userId="7c3822d7a406ecda" providerId="LiveId" clId="{DDAE9F9F-CA15-4A42-8130-D994F8FC26F1}" dt="2023-01-29T08:55:11.512" v="48" actId="207"/>
          <ac:spMkLst>
            <pc:docMk/>
            <pc:sldMk cId="4139573461" sldId="256"/>
            <ac:spMk id="9" creationId="{00000000-0000-0000-0000-000000000000}"/>
          </ac:spMkLst>
        </pc:spChg>
        <pc:spChg chg="del">
          <ac:chgData name="坂本 杏子" userId="7c3822d7a406ecda" providerId="LiveId" clId="{DDAE9F9F-CA15-4A42-8130-D994F8FC26F1}" dt="2023-01-29T08:52:23.770" v="18" actId="478"/>
          <ac:spMkLst>
            <pc:docMk/>
            <pc:sldMk cId="4139573461" sldId="256"/>
            <ac:spMk id="14" creationId="{1923E941-4A2F-4746-931B-4CA4F8CB66D9}"/>
          </ac:spMkLst>
        </pc:spChg>
        <pc:spChg chg="mod">
          <ac:chgData name="坂本 杏子" userId="7c3822d7a406ecda" providerId="LiveId" clId="{DDAE9F9F-CA15-4A42-8130-D994F8FC26F1}" dt="2023-01-29T08:52:47.214" v="21" actId="1076"/>
          <ac:spMkLst>
            <pc:docMk/>
            <pc:sldMk cId="4139573461" sldId="256"/>
            <ac:spMk id="30" creationId="{C4906EAE-F48F-491D-AD12-2EC7325B6F4B}"/>
          </ac:spMkLst>
        </pc:spChg>
        <pc:spChg chg="mod">
          <ac:chgData name="坂本 杏子" userId="7c3822d7a406ecda" providerId="LiveId" clId="{DDAE9F9F-CA15-4A42-8130-D994F8FC26F1}" dt="2023-01-29T08:52:04.433" v="15" actId="6549"/>
          <ac:spMkLst>
            <pc:docMk/>
            <pc:sldMk cId="4139573461" sldId="256"/>
            <ac:spMk id="33" creationId="{353811AB-0398-4D89-94EC-54FBDCBC49D4}"/>
          </ac:spMkLst>
        </pc:spChg>
        <pc:spChg chg="mod">
          <ac:chgData name="坂本 杏子" userId="7c3822d7a406ecda" providerId="LiveId" clId="{DDAE9F9F-CA15-4A42-8130-D994F8FC26F1}" dt="2023-01-29T08:52:09.029" v="17" actId="1076"/>
          <ac:spMkLst>
            <pc:docMk/>
            <pc:sldMk cId="4139573461" sldId="256"/>
            <ac:spMk id="41" creationId="{141F33C9-AE35-4807-9B8A-6F8595FC966E}"/>
          </ac:spMkLst>
        </pc:spChg>
      </pc:sldChg>
    </pc:docChg>
  </pc:docChgLst>
  <pc:docChgLst>
    <pc:chgData name="坂本 杏子" userId="7c3822d7a406ecda" providerId="LiveId" clId="{337191E5-3DEB-475C-9F38-18B2923AB77B}"/>
    <pc:docChg chg="undo redo custSel modSld">
      <pc:chgData name="坂本 杏子" userId="7c3822d7a406ecda" providerId="LiveId" clId="{337191E5-3DEB-475C-9F38-18B2923AB77B}" dt="2023-01-29T08:45:26.620" v="1965" actId="20577"/>
      <pc:docMkLst>
        <pc:docMk/>
      </pc:docMkLst>
      <pc:sldChg chg="addSp delSp modSp mod">
        <pc:chgData name="坂本 杏子" userId="7c3822d7a406ecda" providerId="LiveId" clId="{337191E5-3DEB-475C-9F38-18B2923AB77B}" dt="2023-01-29T08:45:26.620" v="1965" actId="20577"/>
        <pc:sldMkLst>
          <pc:docMk/>
          <pc:sldMk cId="4139573461" sldId="256"/>
        </pc:sldMkLst>
        <pc:spChg chg="mod">
          <ac:chgData name="坂本 杏子" userId="7c3822d7a406ecda" providerId="LiveId" clId="{337191E5-3DEB-475C-9F38-18B2923AB77B}" dt="2023-01-29T08:36:09.541" v="1622" actId="14100"/>
          <ac:spMkLst>
            <pc:docMk/>
            <pc:sldMk cId="4139573461" sldId="256"/>
            <ac:spMk id="2" creationId="{FA0C585B-6F90-4A5A-93B8-58EF2DDB4E2A}"/>
          </ac:spMkLst>
        </pc:spChg>
        <pc:spChg chg="del mod topLvl">
          <ac:chgData name="坂本 杏子" userId="7c3822d7a406ecda" providerId="LiveId" clId="{337191E5-3DEB-475C-9F38-18B2923AB77B}" dt="2023-01-29T08:27:43.083" v="1179" actId="478"/>
          <ac:spMkLst>
            <pc:docMk/>
            <pc:sldMk cId="4139573461" sldId="256"/>
            <ac:spMk id="4" creationId="{38E62DD2-1618-441C-98A7-7E19E09BA56B}"/>
          </ac:spMkLst>
        </pc:spChg>
        <pc:spChg chg="mod">
          <ac:chgData name="坂本 杏子" userId="7c3822d7a406ecda" providerId="LiveId" clId="{337191E5-3DEB-475C-9F38-18B2923AB77B}" dt="2023-01-29T08:39:52.067" v="1737" actId="404"/>
          <ac:spMkLst>
            <pc:docMk/>
            <pc:sldMk cId="4139573461" sldId="256"/>
            <ac:spMk id="8" creationId="{90F16D12-BADB-4932-B59C-6247D22BF3E9}"/>
          </ac:spMkLst>
        </pc:spChg>
        <pc:spChg chg="mod">
          <ac:chgData name="坂本 杏子" userId="7c3822d7a406ecda" providerId="LiveId" clId="{337191E5-3DEB-475C-9F38-18B2923AB77B}" dt="2023-01-29T08:17:26.282" v="698" actId="164"/>
          <ac:spMkLst>
            <pc:docMk/>
            <pc:sldMk cId="4139573461" sldId="256"/>
            <ac:spMk id="9" creationId="{00000000-0000-0000-0000-000000000000}"/>
          </ac:spMkLst>
        </pc:spChg>
        <pc:spChg chg="mod">
          <ac:chgData name="坂本 杏子" userId="7c3822d7a406ecda" providerId="LiveId" clId="{337191E5-3DEB-475C-9F38-18B2923AB77B}" dt="2023-01-29T08:01:25.955" v="25" actId="164"/>
          <ac:spMkLst>
            <pc:docMk/>
            <pc:sldMk cId="4139573461" sldId="256"/>
            <ac:spMk id="10" creationId="{00000000-0000-0000-0000-000000000000}"/>
          </ac:spMkLst>
        </pc:spChg>
        <pc:spChg chg="mod">
          <ac:chgData name="坂本 杏子" userId="7c3822d7a406ecda" providerId="LiveId" clId="{337191E5-3DEB-475C-9F38-18B2923AB77B}" dt="2023-01-29T08:05:15.496" v="289" actId="164"/>
          <ac:spMkLst>
            <pc:docMk/>
            <pc:sldMk cId="4139573461" sldId="256"/>
            <ac:spMk id="11" creationId="{00000000-0000-0000-0000-000000000000}"/>
          </ac:spMkLst>
        </pc:spChg>
        <pc:spChg chg="mod">
          <ac:chgData name="坂本 杏子" userId="7c3822d7a406ecda" providerId="LiveId" clId="{337191E5-3DEB-475C-9F38-18B2923AB77B}" dt="2023-01-29T08:45:26.620" v="1965" actId="20577"/>
          <ac:spMkLst>
            <pc:docMk/>
            <pc:sldMk cId="4139573461" sldId="256"/>
            <ac:spMk id="12" creationId="{68962F31-DA2C-46D3-8BB5-5C6C02E43962}"/>
          </ac:spMkLst>
        </pc:spChg>
        <pc:spChg chg="mod">
          <ac:chgData name="坂本 杏子" userId="7c3822d7a406ecda" providerId="LiveId" clId="{337191E5-3DEB-475C-9F38-18B2923AB77B}" dt="2023-01-29T08:01:25.955" v="25" actId="164"/>
          <ac:spMkLst>
            <pc:docMk/>
            <pc:sldMk cId="4139573461" sldId="256"/>
            <ac:spMk id="13" creationId="{00000000-0000-0000-0000-000000000000}"/>
          </ac:spMkLst>
        </pc:spChg>
        <pc:spChg chg="mod">
          <ac:chgData name="坂本 杏子" userId="7c3822d7a406ecda" providerId="LiveId" clId="{337191E5-3DEB-475C-9F38-18B2923AB77B}" dt="2023-01-29T08:40:54.544" v="1798" actId="1035"/>
          <ac:spMkLst>
            <pc:docMk/>
            <pc:sldMk cId="4139573461" sldId="256"/>
            <ac:spMk id="14" creationId="{1923E941-4A2F-4746-931B-4CA4F8CB66D9}"/>
          </ac:spMkLst>
        </pc:spChg>
        <pc:spChg chg="add mod">
          <ac:chgData name="坂本 杏子" userId="7c3822d7a406ecda" providerId="LiveId" clId="{337191E5-3DEB-475C-9F38-18B2923AB77B}" dt="2023-01-29T08:05:20.310" v="290" actId="164"/>
          <ac:spMkLst>
            <pc:docMk/>
            <pc:sldMk cId="4139573461" sldId="256"/>
            <ac:spMk id="15" creationId="{1E5F4DCE-B8CD-255E-47F6-F7BBD7409B79}"/>
          </ac:spMkLst>
        </pc:spChg>
        <pc:spChg chg="mod">
          <ac:chgData name="坂本 杏子" userId="7c3822d7a406ecda" providerId="LiveId" clId="{337191E5-3DEB-475C-9F38-18B2923AB77B}" dt="2023-01-29T08:05:15.496" v="289" actId="164"/>
          <ac:spMkLst>
            <pc:docMk/>
            <pc:sldMk cId="4139573461" sldId="256"/>
            <ac:spMk id="16" creationId="{00000000-0000-0000-0000-000000000000}"/>
          </ac:spMkLst>
        </pc:spChg>
        <pc:spChg chg="add mod">
          <ac:chgData name="坂本 杏子" userId="7c3822d7a406ecda" providerId="LiveId" clId="{337191E5-3DEB-475C-9F38-18B2923AB77B}" dt="2023-01-29T08:05:39.395" v="296" actId="164"/>
          <ac:spMkLst>
            <pc:docMk/>
            <pc:sldMk cId="4139573461" sldId="256"/>
            <ac:spMk id="17" creationId="{8CDEF7FA-FA94-0622-2400-EC15FE4DA315}"/>
          </ac:spMkLst>
        </pc:spChg>
        <pc:spChg chg="add mod">
          <ac:chgData name="坂本 杏子" userId="7c3822d7a406ecda" providerId="LiveId" clId="{337191E5-3DEB-475C-9F38-18B2923AB77B}" dt="2023-01-29T08:05:24.594" v="292" actId="571"/>
          <ac:spMkLst>
            <pc:docMk/>
            <pc:sldMk cId="4139573461" sldId="256"/>
            <ac:spMk id="20" creationId="{BCE1411E-DE98-D286-7B40-56A2DC375ED6}"/>
          </ac:spMkLst>
        </pc:spChg>
        <pc:spChg chg="add mod">
          <ac:chgData name="坂本 杏子" userId="7c3822d7a406ecda" providerId="LiveId" clId="{337191E5-3DEB-475C-9F38-18B2923AB77B}" dt="2023-01-29T08:05:24.594" v="292" actId="571"/>
          <ac:spMkLst>
            <pc:docMk/>
            <pc:sldMk cId="4139573461" sldId="256"/>
            <ac:spMk id="21" creationId="{19CF53C5-B83E-486C-B566-3B8269D6AD8D}"/>
          </ac:spMkLst>
        </pc:spChg>
        <pc:spChg chg="add mod">
          <ac:chgData name="坂本 杏子" userId="7c3822d7a406ecda" providerId="LiveId" clId="{337191E5-3DEB-475C-9F38-18B2923AB77B}" dt="2023-01-29T08:05:24.594" v="292" actId="571"/>
          <ac:spMkLst>
            <pc:docMk/>
            <pc:sldMk cId="4139573461" sldId="256"/>
            <ac:spMk id="22" creationId="{AE403EE1-126A-5612-8157-3926C1D17C7A}"/>
          </ac:spMkLst>
        </pc:spChg>
        <pc:spChg chg="mod topLvl">
          <ac:chgData name="坂本 杏子" userId="7c3822d7a406ecda" providerId="LiveId" clId="{337191E5-3DEB-475C-9F38-18B2923AB77B}" dt="2023-01-29T08:15:14.558" v="609" actId="164"/>
          <ac:spMkLst>
            <pc:docMk/>
            <pc:sldMk cId="4139573461" sldId="256"/>
            <ac:spMk id="23" creationId="{5CA3E587-E22B-4187-9872-F1AD8DBE496D}"/>
          </ac:spMkLst>
        </pc:spChg>
        <pc:spChg chg="add mod">
          <ac:chgData name="坂本 杏子" userId="7c3822d7a406ecda" providerId="LiveId" clId="{337191E5-3DEB-475C-9F38-18B2923AB77B}" dt="2023-01-29T08:12:14.508" v="418" actId="121"/>
          <ac:spMkLst>
            <pc:docMk/>
            <pc:sldMk cId="4139573461" sldId="256"/>
            <ac:spMk id="26" creationId="{D725533D-FA32-FFDC-7B59-C83632CA42B3}"/>
          </ac:spMkLst>
        </pc:spChg>
        <pc:spChg chg="add mod">
          <ac:chgData name="坂本 杏子" userId="7c3822d7a406ecda" providerId="LiveId" clId="{337191E5-3DEB-475C-9F38-18B2923AB77B}" dt="2023-01-29T08:12:14.508" v="418" actId="121"/>
          <ac:spMkLst>
            <pc:docMk/>
            <pc:sldMk cId="4139573461" sldId="256"/>
            <ac:spMk id="27" creationId="{E55F1E10-9DA0-BDC5-8C26-1A5890C37F89}"/>
          </ac:spMkLst>
        </pc:spChg>
        <pc:spChg chg="add mod">
          <ac:chgData name="坂本 杏子" userId="7c3822d7a406ecda" providerId="LiveId" clId="{337191E5-3DEB-475C-9F38-18B2923AB77B}" dt="2023-01-29T08:12:14.508" v="418" actId="121"/>
          <ac:spMkLst>
            <pc:docMk/>
            <pc:sldMk cId="4139573461" sldId="256"/>
            <ac:spMk id="28" creationId="{299F2BF3-33A9-A5C1-2188-CB49443B7BBD}"/>
          </ac:spMkLst>
        </pc:spChg>
        <pc:spChg chg="mod">
          <ac:chgData name="坂本 杏子" userId="7c3822d7a406ecda" providerId="LiveId" clId="{337191E5-3DEB-475C-9F38-18B2923AB77B}" dt="2023-01-29T08:36:09.541" v="1622" actId="14100"/>
          <ac:spMkLst>
            <pc:docMk/>
            <pc:sldMk cId="4139573461" sldId="256"/>
            <ac:spMk id="29" creationId="{677A6B09-6CD6-4255-A001-5B5D77271E82}"/>
          </ac:spMkLst>
        </pc:spChg>
        <pc:spChg chg="mod">
          <ac:chgData name="坂本 杏子" userId="7c3822d7a406ecda" providerId="LiveId" clId="{337191E5-3DEB-475C-9F38-18B2923AB77B}" dt="2023-01-29T08:37:02.390" v="1670" actId="1036"/>
          <ac:spMkLst>
            <pc:docMk/>
            <pc:sldMk cId="4139573461" sldId="256"/>
            <ac:spMk id="30" creationId="{C4906EAE-F48F-491D-AD12-2EC7325B6F4B}"/>
          </ac:spMkLst>
        </pc:spChg>
        <pc:spChg chg="add mod">
          <ac:chgData name="坂本 杏子" userId="7c3822d7a406ecda" providerId="LiveId" clId="{337191E5-3DEB-475C-9F38-18B2923AB77B}" dt="2023-01-29T08:12:14.508" v="418" actId="121"/>
          <ac:spMkLst>
            <pc:docMk/>
            <pc:sldMk cId="4139573461" sldId="256"/>
            <ac:spMk id="32" creationId="{4E6EEC7A-BA10-CE88-EC70-866728387BB2}"/>
          </ac:spMkLst>
        </pc:spChg>
        <pc:spChg chg="mod">
          <ac:chgData name="坂本 杏子" userId="7c3822d7a406ecda" providerId="LiveId" clId="{337191E5-3DEB-475C-9F38-18B2923AB77B}" dt="2023-01-29T08:16:15.381" v="691" actId="1076"/>
          <ac:spMkLst>
            <pc:docMk/>
            <pc:sldMk cId="4139573461" sldId="256"/>
            <ac:spMk id="33" creationId="{353811AB-0398-4D89-94EC-54FBDCBC49D4}"/>
          </ac:spMkLst>
        </pc:spChg>
        <pc:spChg chg="mod">
          <ac:chgData name="坂本 杏子" userId="7c3822d7a406ecda" providerId="LiveId" clId="{337191E5-3DEB-475C-9F38-18B2923AB77B}" dt="2023-01-29T08:17:26.282" v="698" actId="164"/>
          <ac:spMkLst>
            <pc:docMk/>
            <pc:sldMk cId="4139573461" sldId="256"/>
            <ac:spMk id="34" creationId="{3DB1D423-06BE-4FE3-A899-BB5760CA45B0}"/>
          </ac:spMkLst>
        </pc:spChg>
        <pc:spChg chg="mod">
          <ac:chgData name="坂本 杏子" userId="7c3822d7a406ecda" providerId="LiveId" clId="{337191E5-3DEB-475C-9F38-18B2923AB77B}" dt="2023-01-29T08:41:51.236" v="1804" actId="20577"/>
          <ac:spMkLst>
            <pc:docMk/>
            <pc:sldMk cId="4139573461" sldId="256"/>
            <ac:spMk id="35" creationId="{D2E33EBE-0D7C-41FA-87BC-B8A0E3E26BFB}"/>
          </ac:spMkLst>
        </pc:spChg>
        <pc:spChg chg="del">
          <ac:chgData name="坂本 杏子" userId="7c3822d7a406ecda" providerId="LiveId" clId="{337191E5-3DEB-475C-9F38-18B2923AB77B}" dt="2023-01-29T08:03:38.778" v="274" actId="478"/>
          <ac:spMkLst>
            <pc:docMk/>
            <pc:sldMk cId="4139573461" sldId="256"/>
            <ac:spMk id="36" creationId="{FCB6768F-3F40-40DD-A15A-0A0BEBF3C8E2}"/>
          </ac:spMkLst>
        </pc:spChg>
        <pc:spChg chg="mod topLvl">
          <ac:chgData name="坂本 杏子" userId="7c3822d7a406ecda" providerId="LiveId" clId="{337191E5-3DEB-475C-9F38-18B2923AB77B}" dt="2023-01-29T08:15:14.558" v="609" actId="164"/>
          <ac:spMkLst>
            <pc:docMk/>
            <pc:sldMk cId="4139573461" sldId="256"/>
            <ac:spMk id="37" creationId="{E932D834-64C8-43F3-B593-668347CE1AA2}"/>
          </ac:spMkLst>
        </pc:spChg>
        <pc:spChg chg="mod topLvl">
          <ac:chgData name="坂本 杏子" userId="7c3822d7a406ecda" providerId="LiveId" clId="{337191E5-3DEB-475C-9F38-18B2923AB77B}" dt="2023-01-29T08:15:14.558" v="609" actId="164"/>
          <ac:spMkLst>
            <pc:docMk/>
            <pc:sldMk cId="4139573461" sldId="256"/>
            <ac:spMk id="38" creationId="{7C63484C-FA64-413C-B80C-B19FD548D9DD}"/>
          </ac:spMkLst>
        </pc:spChg>
        <pc:spChg chg="del mod">
          <ac:chgData name="坂本 杏子" userId="7c3822d7a406ecda" providerId="LiveId" clId="{337191E5-3DEB-475C-9F38-18B2923AB77B}" dt="2023-01-29T08:08:25.260" v="353" actId="478"/>
          <ac:spMkLst>
            <pc:docMk/>
            <pc:sldMk cId="4139573461" sldId="256"/>
            <ac:spMk id="39" creationId="{6BEC4C6B-E565-488B-9531-A44E24406FD6}"/>
          </ac:spMkLst>
        </pc:spChg>
        <pc:spChg chg="mod">
          <ac:chgData name="坂本 杏子" userId="7c3822d7a406ecda" providerId="LiveId" clId="{337191E5-3DEB-475C-9F38-18B2923AB77B}" dt="2023-01-29T08:19:45.346" v="772" actId="20577"/>
          <ac:spMkLst>
            <pc:docMk/>
            <pc:sldMk cId="4139573461" sldId="256"/>
            <ac:spMk id="40" creationId="{831941D9-C57E-4756-97F3-DB185BEE9010}"/>
          </ac:spMkLst>
        </pc:spChg>
        <pc:spChg chg="mod">
          <ac:chgData name="坂本 杏子" userId="7c3822d7a406ecda" providerId="LiveId" clId="{337191E5-3DEB-475C-9F38-18B2923AB77B}" dt="2023-01-29T08:37:10.160" v="1671" actId="1076"/>
          <ac:spMkLst>
            <pc:docMk/>
            <pc:sldMk cId="4139573461" sldId="256"/>
            <ac:spMk id="41" creationId="{141F33C9-AE35-4807-9B8A-6F8595FC966E}"/>
          </ac:spMkLst>
        </pc:spChg>
        <pc:spChg chg="del mod">
          <ac:chgData name="坂本 杏子" userId="7c3822d7a406ecda" providerId="LiveId" clId="{337191E5-3DEB-475C-9F38-18B2923AB77B}" dt="2023-01-29T08:03:36.543" v="272" actId="478"/>
          <ac:spMkLst>
            <pc:docMk/>
            <pc:sldMk cId="4139573461" sldId="256"/>
            <ac:spMk id="42" creationId="{C37A170E-52CF-4451-B002-8F1032338DD5}"/>
          </ac:spMkLst>
        </pc:spChg>
        <pc:spChg chg="mod">
          <ac:chgData name="坂本 杏子" userId="7c3822d7a406ecda" providerId="LiveId" clId="{337191E5-3DEB-475C-9F38-18B2923AB77B}" dt="2023-01-29T08:05:20.310" v="290" actId="164"/>
          <ac:spMkLst>
            <pc:docMk/>
            <pc:sldMk cId="4139573461" sldId="256"/>
            <ac:spMk id="43" creationId="{707650AA-A744-4FF0-BF07-538DAE21B5A8}"/>
          </ac:spMkLst>
        </pc:spChg>
        <pc:spChg chg="del mod">
          <ac:chgData name="坂本 杏子" userId="7c3822d7a406ecda" providerId="LiveId" clId="{337191E5-3DEB-475C-9F38-18B2923AB77B}" dt="2023-01-29T08:06:37.286" v="325" actId="478"/>
          <ac:spMkLst>
            <pc:docMk/>
            <pc:sldMk cId="4139573461" sldId="256"/>
            <ac:spMk id="44" creationId="{EB07D91B-0295-4283-ABED-80BA9092C992}"/>
          </ac:spMkLst>
        </pc:spChg>
        <pc:spChg chg="mod">
          <ac:chgData name="坂本 杏子" userId="7c3822d7a406ecda" providerId="LiveId" clId="{337191E5-3DEB-475C-9F38-18B2923AB77B}" dt="2023-01-29T08:38:25.906" v="1703" actId="1038"/>
          <ac:spMkLst>
            <pc:docMk/>
            <pc:sldMk cId="4139573461" sldId="256"/>
            <ac:spMk id="45" creationId="{1190FBB3-BD12-4FA5-9699-FB7671A467DE}"/>
          </ac:spMkLst>
        </pc:spChg>
        <pc:spChg chg="del mod">
          <ac:chgData name="坂本 杏子" userId="7c3822d7a406ecda" providerId="LiveId" clId="{337191E5-3DEB-475C-9F38-18B2923AB77B}" dt="2023-01-29T08:03:37.559" v="273" actId="478"/>
          <ac:spMkLst>
            <pc:docMk/>
            <pc:sldMk cId="4139573461" sldId="256"/>
            <ac:spMk id="46" creationId="{6C95F72C-2A28-4FC7-B558-DE022F24FC97}"/>
          </ac:spMkLst>
        </pc:spChg>
        <pc:spChg chg="mod">
          <ac:chgData name="坂本 杏子" userId="7c3822d7a406ecda" providerId="LiveId" clId="{337191E5-3DEB-475C-9F38-18B2923AB77B}" dt="2023-01-29T08:05:39.395" v="296" actId="164"/>
          <ac:spMkLst>
            <pc:docMk/>
            <pc:sldMk cId="4139573461" sldId="256"/>
            <ac:spMk id="47" creationId="{7BDFEC26-B8A2-4B9D-860B-6C8882CE6369}"/>
          </ac:spMkLst>
        </pc:spChg>
        <pc:spChg chg="del mod">
          <ac:chgData name="坂本 杏子" userId="7c3822d7a406ecda" providerId="LiveId" clId="{337191E5-3DEB-475C-9F38-18B2923AB77B}" dt="2023-01-29T08:06:38.605" v="326" actId="478"/>
          <ac:spMkLst>
            <pc:docMk/>
            <pc:sldMk cId="4139573461" sldId="256"/>
            <ac:spMk id="48" creationId="{EB0680E3-B7BA-4AC3-99EF-E7A1E3F8D95C}"/>
          </ac:spMkLst>
        </pc:spChg>
        <pc:spChg chg="mod">
          <ac:chgData name="坂本 杏子" userId="7c3822d7a406ecda" providerId="LiveId" clId="{337191E5-3DEB-475C-9F38-18B2923AB77B}" dt="2023-01-29T08:39:09.975" v="1733" actId="1035"/>
          <ac:spMkLst>
            <pc:docMk/>
            <pc:sldMk cId="4139573461" sldId="256"/>
            <ac:spMk id="49" creationId="{0C64B38C-D140-47D9-B5B2-FB58D943DBD5}"/>
          </ac:spMkLst>
        </pc:spChg>
        <pc:spChg chg="mod topLvl">
          <ac:chgData name="坂本 杏子" userId="7c3822d7a406ecda" providerId="LiveId" clId="{337191E5-3DEB-475C-9F38-18B2923AB77B}" dt="2023-01-29T08:42:27.360" v="1843" actId="692"/>
          <ac:spMkLst>
            <pc:docMk/>
            <pc:sldMk cId="4139573461" sldId="256"/>
            <ac:spMk id="50" creationId="{DD7E540E-23E0-47BC-A57D-49BD34B7967A}"/>
          </ac:spMkLst>
        </pc:spChg>
        <pc:spChg chg="del mod topLvl">
          <ac:chgData name="坂本 杏子" userId="7c3822d7a406ecda" providerId="LiveId" clId="{337191E5-3DEB-475C-9F38-18B2923AB77B}" dt="2023-01-29T08:23:19.310" v="857" actId="478"/>
          <ac:spMkLst>
            <pc:docMk/>
            <pc:sldMk cId="4139573461" sldId="256"/>
            <ac:spMk id="53" creationId="{9B3DC092-F48A-4855-906E-8D7AE2D2A3C7}"/>
          </ac:spMkLst>
        </pc:spChg>
        <pc:spChg chg="del mod topLvl">
          <ac:chgData name="坂本 杏子" userId="7c3822d7a406ecda" providerId="LiveId" clId="{337191E5-3DEB-475C-9F38-18B2923AB77B}" dt="2023-01-29T08:23:17.066" v="856" actId="478"/>
          <ac:spMkLst>
            <pc:docMk/>
            <pc:sldMk cId="4139573461" sldId="256"/>
            <ac:spMk id="54" creationId="{50FC9756-A3FC-4781-93D5-E6E4AA68DC23}"/>
          </ac:spMkLst>
        </pc:spChg>
        <pc:spChg chg="add mod">
          <ac:chgData name="坂本 杏子" userId="7c3822d7a406ecda" providerId="LiveId" clId="{337191E5-3DEB-475C-9F38-18B2923AB77B}" dt="2023-01-29T08:12:14.508" v="418" actId="121"/>
          <ac:spMkLst>
            <pc:docMk/>
            <pc:sldMk cId="4139573461" sldId="256"/>
            <ac:spMk id="55" creationId="{2C42E302-B0D1-BB5C-E460-FE2F2F278887}"/>
          </ac:spMkLst>
        </pc:spChg>
        <pc:spChg chg="add mod">
          <ac:chgData name="坂本 杏子" userId="7c3822d7a406ecda" providerId="LiveId" clId="{337191E5-3DEB-475C-9F38-18B2923AB77B}" dt="2023-01-29T08:14:58.693" v="608" actId="164"/>
          <ac:spMkLst>
            <pc:docMk/>
            <pc:sldMk cId="4139573461" sldId="256"/>
            <ac:spMk id="57" creationId="{981CEECC-A36E-2C93-BF1B-BBEB9260EEE1}"/>
          </ac:spMkLst>
        </pc:spChg>
        <pc:spChg chg="add mod">
          <ac:chgData name="坂本 杏子" userId="7c3822d7a406ecda" providerId="LiveId" clId="{337191E5-3DEB-475C-9F38-18B2923AB77B}" dt="2023-01-29T08:44:46.831" v="1957" actId="14100"/>
          <ac:spMkLst>
            <pc:docMk/>
            <pc:sldMk cId="4139573461" sldId="256"/>
            <ac:spMk id="61" creationId="{64B24F11-BD83-477B-93C8-24C600CF7731}"/>
          </ac:spMkLst>
        </pc:spChg>
        <pc:grpChg chg="add mod">
          <ac:chgData name="坂本 杏子" userId="7c3822d7a406ecda" providerId="LiveId" clId="{337191E5-3DEB-475C-9F38-18B2923AB77B}" dt="2023-01-29T08:01:25.955" v="25" actId="164"/>
          <ac:grpSpMkLst>
            <pc:docMk/>
            <pc:sldMk cId="4139573461" sldId="256"/>
            <ac:grpSpMk id="6" creationId="{779270F3-672A-C396-1601-5735164AFFC3}"/>
          </ac:grpSpMkLst>
        </pc:grpChg>
        <pc:grpChg chg="add del mod">
          <ac:chgData name="坂本 杏子" userId="7c3822d7a406ecda" providerId="LiveId" clId="{337191E5-3DEB-475C-9F38-18B2923AB77B}" dt="2023-01-29T08:18:17.712" v="754" actId="165"/>
          <ac:grpSpMkLst>
            <pc:docMk/>
            <pc:sldMk cId="4139573461" sldId="256"/>
            <ac:grpSpMk id="7" creationId="{DD961750-44DF-4920-BC43-0A0000DA089E}"/>
          </ac:grpSpMkLst>
        </pc:grpChg>
        <pc:grpChg chg="add mod">
          <ac:chgData name="坂本 杏子" userId="7c3822d7a406ecda" providerId="LiveId" clId="{337191E5-3DEB-475C-9F38-18B2923AB77B}" dt="2023-01-29T08:15:14.558" v="609" actId="164"/>
          <ac:grpSpMkLst>
            <pc:docMk/>
            <pc:sldMk cId="4139573461" sldId="256"/>
            <ac:grpSpMk id="18" creationId="{61F33D8A-DFC9-866A-BB24-8C7D41F26FF5}"/>
          </ac:grpSpMkLst>
        </pc:grpChg>
        <pc:grpChg chg="add mod">
          <ac:chgData name="坂本 杏子" userId="7c3822d7a406ecda" providerId="LiveId" clId="{337191E5-3DEB-475C-9F38-18B2923AB77B}" dt="2023-01-29T08:38:25.906" v="1703" actId="1038"/>
          <ac:grpSpMkLst>
            <pc:docMk/>
            <pc:sldMk cId="4139573461" sldId="256"/>
            <ac:grpSpMk id="19" creationId="{03F8D1A0-82A7-AA26-9EDB-24197EED8968}"/>
          </ac:grpSpMkLst>
        </pc:grpChg>
        <pc:grpChg chg="add mod">
          <ac:chgData name="坂本 杏子" userId="7c3822d7a406ecda" providerId="LiveId" clId="{337191E5-3DEB-475C-9F38-18B2923AB77B}" dt="2023-01-29T08:39:09.975" v="1733" actId="1035"/>
          <ac:grpSpMkLst>
            <pc:docMk/>
            <pc:sldMk cId="4139573461" sldId="256"/>
            <ac:grpSpMk id="24" creationId="{1255D7F6-F427-EFD2-458F-39D6CF68DCC5}"/>
          </ac:grpSpMkLst>
        </pc:grpChg>
        <pc:grpChg chg="add del mod">
          <ac:chgData name="坂本 杏子" userId="7c3822d7a406ecda" providerId="LiveId" clId="{337191E5-3DEB-475C-9F38-18B2923AB77B}" dt="2023-01-29T08:08:53.517" v="361" actId="165"/>
          <ac:grpSpMkLst>
            <pc:docMk/>
            <pc:sldMk cId="4139573461" sldId="256"/>
            <ac:grpSpMk id="25" creationId="{6AD090E4-AA1D-7183-F7B6-D4F716324E32}"/>
          </ac:grpSpMkLst>
        </pc:grpChg>
        <pc:grpChg chg="del mod">
          <ac:chgData name="坂本 杏子" userId="7c3822d7a406ecda" providerId="LiveId" clId="{337191E5-3DEB-475C-9F38-18B2923AB77B}" dt="2023-01-29T08:24:04.552" v="915" actId="165"/>
          <ac:grpSpMkLst>
            <pc:docMk/>
            <pc:sldMk cId="4139573461" sldId="256"/>
            <ac:grpSpMk id="51" creationId="{52C4122A-A5D1-479A-A7C8-815AB7A7DAD7}"/>
          </ac:grpSpMkLst>
        </pc:grpChg>
        <pc:grpChg chg="add mod">
          <ac:chgData name="坂本 杏子" userId="7c3822d7a406ecda" providerId="LiveId" clId="{337191E5-3DEB-475C-9F38-18B2923AB77B}" dt="2023-01-29T08:38:29.532" v="1711" actId="1038"/>
          <ac:grpSpMkLst>
            <pc:docMk/>
            <pc:sldMk cId="4139573461" sldId="256"/>
            <ac:grpSpMk id="56" creationId="{E7EFCBA3-92DE-5557-E697-064904C42686}"/>
          </ac:grpSpMkLst>
        </pc:grpChg>
        <pc:grpChg chg="add mod">
          <ac:chgData name="坂本 杏子" userId="7c3822d7a406ecda" providerId="LiveId" clId="{337191E5-3DEB-475C-9F38-18B2923AB77B}" dt="2023-01-29T08:40:38.658" v="1773" actId="1037"/>
          <ac:grpSpMkLst>
            <pc:docMk/>
            <pc:sldMk cId="4139573461" sldId="256"/>
            <ac:grpSpMk id="58" creationId="{6B88D437-9D28-A61C-31CB-0B83CD14E49B}"/>
          </ac:grpSpMkLst>
        </pc:grpChg>
        <pc:grpChg chg="add mod">
          <ac:chgData name="坂本 杏子" userId="7c3822d7a406ecda" providerId="LiveId" clId="{337191E5-3DEB-475C-9F38-18B2923AB77B}" dt="2023-01-29T08:38:25.906" v="1703" actId="1038"/>
          <ac:grpSpMkLst>
            <pc:docMk/>
            <pc:sldMk cId="4139573461" sldId="256"/>
            <ac:grpSpMk id="59" creationId="{74D7D79C-D0A4-382C-4CB1-777FD8447804}"/>
          </ac:grpSpMkLst>
        </pc:grpChg>
        <pc:grpChg chg="add mod">
          <ac:chgData name="坂本 杏子" userId="7c3822d7a406ecda" providerId="LiveId" clId="{337191E5-3DEB-475C-9F38-18B2923AB77B}" dt="2023-01-29T08:41:20.754" v="1800" actId="1076"/>
          <ac:grpSpMkLst>
            <pc:docMk/>
            <pc:sldMk cId="4139573461" sldId="256"/>
            <ac:grpSpMk id="60" creationId="{131F5902-BA5B-F5DE-BC22-62846A3D44A7}"/>
          </ac:grpSpMkLst>
        </pc:grpChg>
        <pc:graphicFrameChg chg="mod modGraphic">
          <ac:chgData name="坂本 杏子" userId="7c3822d7a406ecda" providerId="LiveId" clId="{337191E5-3DEB-475C-9F38-18B2923AB77B}" dt="2023-01-29T08:41:07.270" v="1799" actId="14100"/>
          <ac:graphicFrameMkLst>
            <pc:docMk/>
            <pc:sldMk cId="4139573461" sldId="256"/>
            <ac:graphicFrameMk id="5" creationId="{C72F371C-8874-4F19-B237-D41DEFE20057}"/>
          </ac:graphicFrameMkLst>
        </pc:graphicFrameChg>
        <pc:picChg chg="add del mod topLvl">
          <ac:chgData name="坂本 杏子" userId="7c3822d7a406ecda" providerId="LiveId" clId="{337191E5-3DEB-475C-9F38-18B2923AB77B}" dt="2023-01-29T08:42:54.734" v="1845" actId="1076"/>
          <ac:picMkLst>
            <pc:docMk/>
            <pc:sldMk cId="4139573461" sldId="256"/>
            <ac:picMk id="3" creationId="{4FF3D2CE-D7C4-46EF-AB14-80DFB724A3C7}"/>
          </ac:picMkLst>
        </pc:picChg>
        <pc:picChg chg="mod">
          <ac:chgData name="坂本 杏子" userId="7c3822d7a406ecda" providerId="LiveId" clId="{337191E5-3DEB-475C-9F38-18B2923AB77B}" dt="2023-01-29T08:39:57.538" v="1739" actId="1076"/>
          <ac:picMkLst>
            <pc:docMk/>
            <pc:sldMk cId="4139573461" sldId="256"/>
            <ac:picMk id="31" creationId="{ECC0D672-59AF-451C-A82D-AA0EE306AE57}"/>
          </ac:picMkLst>
        </pc:picChg>
        <pc:picChg chg="del mod topLvl">
          <ac:chgData name="坂本 杏子" userId="7c3822d7a406ecda" providerId="LiveId" clId="{337191E5-3DEB-475C-9F38-18B2923AB77B}" dt="2023-01-29T08:23:21.498" v="858" actId="478"/>
          <ac:picMkLst>
            <pc:docMk/>
            <pc:sldMk cId="4139573461" sldId="256"/>
            <ac:picMk id="52" creationId="{1D2A526E-2B3E-4A9D-895F-45A125E6FDD5}"/>
          </ac:picMkLst>
        </pc:picChg>
      </pc:sldChg>
    </pc:docChg>
  </pc:docChgLst>
  <pc:docChgLst>
    <pc:chgData name="坂本 杏子" userId="7c3822d7a406ecda" providerId="LiveId" clId="{66E4EF40-B395-42B6-99CB-A218BFCD9E97}"/>
    <pc:docChg chg="undo redo custSel modSld">
      <pc:chgData name="坂本 杏子" userId="7c3822d7a406ecda" providerId="LiveId" clId="{66E4EF40-B395-42B6-99CB-A218BFCD9E97}" dt="2023-01-29T08:50:08.825" v="281" actId="478"/>
      <pc:docMkLst>
        <pc:docMk/>
      </pc:docMkLst>
      <pc:sldChg chg="addSp delSp modSp mod">
        <pc:chgData name="坂本 杏子" userId="7c3822d7a406ecda" providerId="LiveId" clId="{66E4EF40-B395-42B6-99CB-A218BFCD9E97}" dt="2023-01-29T08:50:08.825" v="281" actId="478"/>
        <pc:sldMkLst>
          <pc:docMk/>
          <pc:sldMk cId="4139573461" sldId="256"/>
        </pc:sldMkLst>
        <pc:spChg chg="mod">
          <ac:chgData name="坂本 杏子" userId="7c3822d7a406ecda" providerId="LiveId" clId="{66E4EF40-B395-42B6-99CB-A218BFCD9E97}" dt="2023-01-29T08:48:41.608" v="62" actId="207"/>
          <ac:spMkLst>
            <pc:docMk/>
            <pc:sldMk cId="4139573461" sldId="256"/>
            <ac:spMk id="2" creationId="{FA0C585B-6F90-4A5A-93B8-58EF2DDB4E2A}"/>
          </ac:spMkLst>
        </pc:spChg>
        <pc:spChg chg="mod">
          <ac:chgData name="坂本 杏子" userId="7c3822d7a406ecda" providerId="LiveId" clId="{66E4EF40-B395-42B6-99CB-A218BFCD9E97}" dt="2023-01-29T08:48:22.288" v="58" actId="20577"/>
          <ac:spMkLst>
            <pc:docMk/>
            <pc:sldMk cId="4139573461" sldId="256"/>
            <ac:spMk id="8" creationId="{90F16D12-BADB-4932-B59C-6247D22BF3E9}"/>
          </ac:spMkLst>
        </pc:spChg>
        <pc:spChg chg="del">
          <ac:chgData name="坂本 杏子" userId="7c3822d7a406ecda" providerId="LiveId" clId="{66E4EF40-B395-42B6-99CB-A218BFCD9E97}" dt="2023-01-29T08:46:56.180" v="0" actId="478"/>
          <ac:spMkLst>
            <pc:docMk/>
            <pc:sldMk cId="4139573461" sldId="256"/>
            <ac:spMk id="12" creationId="{68962F31-DA2C-46D3-8BB5-5C6C02E43962}"/>
          </ac:spMkLst>
        </pc:spChg>
        <pc:spChg chg="mod">
          <ac:chgData name="坂本 杏子" userId="7c3822d7a406ecda" providerId="LiveId" clId="{66E4EF40-B395-42B6-99CB-A218BFCD9E97}" dt="2023-01-29T08:49:00.703" v="74" actId="20577"/>
          <ac:spMkLst>
            <pc:docMk/>
            <pc:sldMk cId="4139573461" sldId="256"/>
            <ac:spMk id="26" creationId="{D725533D-FA32-FFDC-7B59-C83632CA42B3}"/>
          </ac:spMkLst>
        </pc:spChg>
        <pc:spChg chg="mod">
          <ac:chgData name="坂本 杏子" userId="7c3822d7a406ecda" providerId="LiveId" clId="{66E4EF40-B395-42B6-99CB-A218BFCD9E97}" dt="2023-01-29T08:48:54.542" v="68" actId="207"/>
          <ac:spMkLst>
            <pc:docMk/>
            <pc:sldMk cId="4139573461" sldId="256"/>
            <ac:spMk id="27" creationId="{E55F1E10-9DA0-BDC5-8C26-1A5890C37F89}"/>
          </ac:spMkLst>
        </pc:spChg>
        <pc:spChg chg="mod">
          <ac:chgData name="坂本 杏子" userId="7c3822d7a406ecda" providerId="LiveId" clId="{66E4EF40-B395-42B6-99CB-A218BFCD9E97}" dt="2023-01-29T08:48:54.542" v="68" actId="207"/>
          <ac:spMkLst>
            <pc:docMk/>
            <pc:sldMk cId="4139573461" sldId="256"/>
            <ac:spMk id="28" creationId="{299F2BF3-33A9-A5C1-2188-CB49443B7BBD}"/>
          </ac:spMkLst>
        </pc:spChg>
        <pc:spChg chg="mod">
          <ac:chgData name="坂本 杏子" userId="7c3822d7a406ecda" providerId="LiveId" clId="{66E4EF40-B395-42B6-99CB-A218BFCD9E97}" dt="2023-01-29T08:49:03.686" v="76" actId="1076"/>
          <ac:spMkLst>
            <pc:docMk/>
            <pc:sldMk cId="4139573461" sldId="256"/>
            <ac:spMk id="29" creationId="{677A6B09-6CD6-4255-A001-5B5D77271E82}"/>
          </ac:spMkLst>
        </pc:spChg>
        <pc:spChg chg="mod">
          <ac:chgData name="坂本 杏子" userId="7c3822d7a406ecda" providerId="LiveId" clId="{66E4EF40-B395-42B6-99CB-A218BFCD9E97}" dt="2023-01-29T08:47:18.087" v="11" actId="20577"/>
          <ac:spMkLst>
            <pc:docMk/>
            <pc:sldMk cId="4139573461" sldId="256"/>
            <ac:spMk id="30" creationId="{C4906EAE-F48F-491D-AD12-2EC7325B6F4B}"/>
          </ac:spMkLst>
        </pc:spChg>
        <pc:spChg chg="mod">
          <ac:chgData name="坂本 杏子" userId="7c3822d7a406ecda" providerId="LiveId" clId="{66E4EF40-B395-42B6-99CB-A218BFCD9E97}" dt="2023-01-29T08:48:54.542" v="68" actId="207"/>
          <ac:spMkLst>
            <pc:docMk/>
            <pc:sldMk cId="4139573461" sldId="256"/>
            <ac:spMk id="32" creationId="{4E6EEC7A-BA10-CE88-EC70-866728387BB2}"/>
          </ac:spMkLst>
        </pc:spChg>
        <pc:spChg chg="del mod">
          <ac:chgData name="坂本 杏子" userId="7c3822d7a406ecda" providerId="LiveId" clId="{66E4EF40-B395-42B6-99CB-A218BFCD9E97}" dt="2023-01-29T08:50:02.195" v="278" actId="478"/>
          <ac:spMkLst>
            <pc:docMk/>
            <pc:sldMk cId="4139573461" sldId="256"/>
            <ac:spMk id="35" creationId="{D2E33EBE-0D7C-41FA-87BC-B8A0E3E26BFB}"/>
          </ac:spMkLst>
        </pc:spChg>
        <pc:spChg chg="mod">
          <ac:chgData name="坂本 杏子" userId="7c3822d7a406ecda" providerId="LiveId" clId="{66E4EF40-B395-42B6-99CB-A218BFCD9E97}" dt="2023-01-29T08:49:06.561" v="77" actId="207"/>
          <ac:spMkLst>
            <pc:docMk/>
            <pc:sldMk cId="4139573461" sldId="256"/>
            <ac:spMk id="45" creationId="{1190FBB3-BD12-4FA5-9699-FB7671A467DE}"/>
          </ac:spMkLst>
        </pc:spChg>
        <pc:spChg chg="mod">
          <ac:chgData name="坂本 杏子" userId="7c3822d7a406ecda" providerId="LiveId" clId="{66E4EF40-B395-42B6-99CB-A218BFCD9E97}" dt="2023-01-29T08:49:09.235" v="78" actId="207"/>
          <ac:spMkLst>
            <pc:docMk/>
            <pc:sldMk cId="4139573461" sldId="256"/>
            <ac:spMk id="49" creationId="{0C64B38C-D140-47D9-B5B2-FB58D943DBD5}"/>
          </ac:spMkLst>
        </pc:spChg>
        <pc:spChg chg="del">
          <ac:chgData name="坂本 杏子" userId="7c3822d7a406ecda" providerId="LiveId" clId="{66E4EF40-B395-42B6-99CB-A218BFCD9E97}" dt="2023-01-29T08:50:05.744" v="279" actId="478"/>
          <ac:spMkLst>
            <pc:docMk/>
            <pc:sldMk cId="4139573461" sldId="256"/>
            <ac:spMk id="50" creationId="{DD7E540E-23E0-47BC-A57D-49BD34B7967A}"/>
          </ac:spMkLst>
        </pc:spChg>
        <pc:spChg chg="add del mod">
          <ac:chgData name="坂本 杏子" userId="7c3822d7a406ecda" providerId="LiveId" clId="{66E4EF40-B395-42B6-99CB-A218BFCD9E97}" dt="2023-01-29T08:48:54.542" v="68" actId="207"/>
          <ac:spMkLst>
            <pc:docMk/>
            <pc:sldMk cId="4139573461" sldId="256"/>
            <ac:spMk id="55" creationId="{2C42E302-B0D1-BB5C-E460-FE2F2F278887}"/>
          </ac:spMkLst>
        </pc:spChg>
        <pc:spChg chg="del">
          <ac:chgData name="坂本 杏子" userId="7c3822d7a406ecda" providerId="LiveId" clId="{66E4EF40-B395-42B6-99CB-A218BFCD9E97}" dt="2023-01-29T08:50:07.292" v="280" actId="478"/>
          <ac:spMkLst>
            <pc:docMk/>
            <pc:sldMk cId="4139573461" sldId="256"/>
            <ac:spMk id="61" creationId="{64B24F11-BD83-477B-93C8-24C600CF7731}"/>
          </ac:spMkLst>
        </pc:spChg>
        <pc:grpChg chg="mod">
          <ac:chgData name="坂本 杏子" userId="7c3822d7a406ecda" providerId="LiveId" clId="{66E4EF40-B395-42B6-99CB-A218BFCD9E97}" dt="2023-01-29T08:48:47.619" v="65" actId="1076"/>
          <ac:grpSpMkLst>
            <pc:docMk/>
            <pc:sldMk cId="4139573461" sldId="256"/>
            <ac:grpSpMk id="56" creationId="{E7EFCBA3-92DE-5557-E697-064904C42686}"/>
          </ac:grpSpMkLst>
        </pc:grpChg>
        <pc:graphicFrameChg chg="modGraphic">
          <ac:chgData name="坂本 杏子" userId="7c3822d7a406ecda" providerId="LiveId" clId="{66E4EF40-B395-42B6-99CB-A218BFCD9E97}" dt="2023-01-29T08:49:43.428" v="275" actId="20577"/>
          <ac:graphicFrameMkLst>
            <pc:docMk/>
            <pc:sldMk cId="4139573461" sldId="256"/>
            <ac:graphicFrameMk id="5" creationId="{C72F371C-8874-4F19-B237-D41DEFE20057}"/>
          </ac:graphicFrameMkLst>
        </pc:graphicFrameChg>
        <pc:picChg chg="del">
          <ac:chgData name="坂本 杏子" userId="7c3822d7a406ecda" providerId="LiveId" clId="{66E4EF40-B395-42B6-99CB-A218BFCD9E97}" dt="2023-01-29T08:50:08.825" v="281" actId="478"/>
          <ac:picMkLst>
            <pc:docMk/>
            <pc:sldMk cId="4139573461" sldId="256"/>
            <ac:picMk id="3" creationId="{4FF3D2CE-D7C4-46EF-AB14-80DFB724A3C7}"/>
          </ac:picMkLst>
        </pc:picChg>
        <pc:picChg chg="del">
          <ac:chgData name="坂本 杏子" userId="7c3822d7a406ecda" providerId="LiveId" clId="{66E4EF40-B395-42B6-99CB-A218BFCD9E97}" dt="2023-01-29T08:47:55.584" v="37" actId="478"/>
          <ac:picMkLst>
            <pc:docMk/>
            <pc:sldMk cId="4139573461" sldId="256"/>
            <ac:picMk id="31" creationId="{ECC0D672-59AF-451C-A82D-AA0EE306AE5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8248329"/>
            <a:ext cx="21419979" cy="17546649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26471644"/>
            <a:ext cx="18899981" cy="12168318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207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869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2683331"/>
            <a:ext cx="5433745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2683331"/>
            <a:ext cx="15986234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9917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31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12565002"/>
            <a:ext cx="21734978" cy="20964976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33728315"/>
            <a:ext cx="21734978" cy="11024985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5243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13416653"/>
            <a:ext cx="10709989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13416653"/>
            <a:ext cx="10709989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27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2683342"/>
            <a:ext cx="21734978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12354992"/>
            <a:ext cx="10660769" cy="605499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8409982"/>
            <a:ext cx="10660769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12354992"/>
            <a:ext cx="10713272" cy="605499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8409982"/>
            <a:ext cx="10713272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48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099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058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3359997"/>
            <a:ext cx="8127648" cy="1175998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7256671"/>
            <a:ext cx="12757487" cy="35816631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5119985"/>
            <a:ext cx="8127648" cy="28011643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751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3359997"/>
            <a:ext cx="8127648" cy="1175998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7256671"/>
            <a:ext cx="12757487" cy="35816631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5119985"/>
            <a:ext cx="8127648" cy="28011643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988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2683342"/>
            <a:ext cx="21734978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3416653"/>
            <a:ext cx="21734978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46713298"/>
            <a:ext cx="566999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46713298"/>
            <a:ext cx="8504992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46713298"/>
            <a:ext cx="566999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049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kumimoji="1"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kumimoji="1"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>
            <a:extLst>
              <a:ext uri="{FF2B5EF4-FFF2-40B4-BE49-F238E27FC236}">
                <a16:creationId xmlns:a16="http://schemas.microsoft.com/office/drawing/2014/main" id="{61E33A91-DD25-786A-9BAA-383ECB0E792B}"/>
              </a:ext>
            </a:extLst>
          </p:cNvPr>
          <p:cNvSpPr/>
          <p:nvPr/>
        </p:nvSpPr>
        <p:spPr>
          <a:xfrm flipH="1">
            <a:off x="3132305" y="48330997"/>
            <a:ext cx="22067669" cy="2086750"/>
          </a:xfrm>
          <a:prstGeom prst="rtTriangl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直角三角形 2">
            <a:extLst>
              <a:ext uri="{FF2B5EF4-FFF2-40B4-BE49-F238E27FC236}">
                <a16:creationId xmlns:a16="http://schemas.microsoft.com/office/drawing/2014/main" id="{DA5443C9-2E07-91FE-4BF2-49EF3C917F3D}"/>
              </a:ext>
            </a:extLst>
          </p:cNvPr>
          <p:cNvSpPr/>
          <p:nvPr/>
        </p:nvSpPr>
        <p:spPr>
          <a:xfrm rot="10800000" flipH="1">
            <a:off x="0" y="-81964"/>
            <a:ext cx="23216613" cy="6449003"/>
          </a:xfrm>
          <a:prstGeom prst="rtTriangl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0F16D12-BADB-4932-B59C-6247D22BF3E9}"/>
              </a:ext>
            </a:extLst>
          </p:cNvPr>
          <p:cNvSpPr txBox="1"/>
          <p:nvPr/>
        </p:nvSpPr>
        <p:spPr>
          <a:xfrm>
            <a:off x="1413252" y="8016338"/>
            <a:ext cx="11153049" cy="10187404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en-US" altLang="ja-JP" sz="4000" b="1" dirty="0"/>
          </a:p>
          <a:p>
            <a:endParaRPr kumimoji="1" lang="en-US" altLang="ja-JP" sz="4000" b="1" dirty="0"/>
          </a:p>
          <a:p>
            <a:endParaRPr kumimoji="1" lang="en-US" altLang="ja-JP" sz="4000" b="1" dirty="0"/>
          </a:p>
          <a:p>
            <a:endParaRPr kumimoji="1" lang="en-US" altLang="ja-JP" sz="4000" b="1" dirty="0"/>
          </a:p>
          <a:p>
            <a:endParaRPr kumimoji="1" lang="en-US" altLang="ja-JP" sz="4000" b="1" dirty="0"/>
          </a:p>
          <a:p>
            <a:endParaRPr kumimoji="1" lang="en-US" altLang="ja-JP" sz="4000" b="1" dirty="0"/>
          </a:p>
          <a:p>
            <a:endParaRPr kumimoji="1" lang="en-US" altLang="ja-JP" sz="4000" b="1" dirty="0"/>
          </a:p>
          <a:p>
            <a:r>
              <a:rPr kumimoji="1" lang="ja-JP" altLang="en-US" sz="4000" b="1" dirty="0"/>
              <a:t>写真は枠内に収まるように添付してください。</a:t>
            </a:r>
            <a:endParaRPr kumimoji="1" lang="en-US" altLang="ja-JP" sz="4000" b="1" dirty="0"/>
          </a:p>
          <a:p>
            <a:endParaRPr kumimoji="1" lang="en-US" altLang="ja-JP" sz="4800" b="1" dirty="0"/>
          </a:p>
          <a:p>
            <a:endParaRPr kumimoji="1" lang="en-US" altLang="ja-JP" sz="4800" b="1" dirty="0"/>
          </a:p>
          <a:p>
            <a:endParaRPr kumimoji="1" lang="en-US" altLang="ja-JP" sz="4800" b="1" dirty="0"/>
          </a:p>
          <a:p>
            <a:endParaRPr kumimoji="1" lang="en-US" altLang="ja-JP" sz="4800" b="1" dirty="0"/>
          </a:p>
          <a:p>
            <a:endParaRPr kumimoji="1" lang="en-US" altLang="ja-JP" sz="4800" b="1" dirty="0"/>
          </a:p>
          <a:p>
            <a:endParaRPr kumimoji="1" lang="en-US" altLang="ja-JP" sz="4800" b="1" dirty="0"/>
          </a:p>
          <a:p>
            <a:endParaRPr kumimoji="1" lang="en-US" altLang="ja-JP" sz="4800" b="1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79270F3-672A-C396-1601-5735164AFFC3}"/>
              </a:ext>
            </a:extLst>
          </p:cNvPr>
          <p:cNvGrpSpPr/>
          <p:nvPr/>
        </p:nvGrpSpPr>
        <p:grpSpPr>
          <a:xfrm>
            <a:off x="135629" y="305221"/>
            <a:ext cx="9814284" cy="2802240"/>
            <a:chOff x="135629" y="305221"/>
            <a:chExt cx="9814284" cy="2802240"/>
          </a:xfrm>
        </p:grpSpPr>
        <p:sp>
          <p:nvSpPr>
            <p:cNvPr id="10" name="テキスト ボックス 9"/>
            <p:cNvSpPr txBox="1"/>
            <p:nvPr/>
          </p:nvSpPr>
          <p:spPr>
            <a:xfrm>
              <a:off x="135629" y="1907132"/>
              <a:ext cx="981428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72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レシピコンテスト</a:t>
              </a: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420422" y="305221"/>
              <a:ext cx="920144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4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第</a:t>
              </a:r>
              <a:r>
                <a:rPr kumimoji="1" lang="en-US" altLang="ja-JP" sz="4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11</a:t>
              </a:r>
              <a:r>
                <a:rPr kumimoji="1" lang="ja-JP" altLang="en-US" sz="4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回</a:t>
              </a:r>
              <a:endParaRPr kumimoji="1" lang="en-US" altLang="ja-JP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kumimoji="1" lang="ja-JP" altLang="en-US" sz="4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日本腎栄養代謝研究会</a:t>
              </a:r>
              <a:endParaRPr kumimoji="1" lang="en-US" altLang="ja-JP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A0C585B-6F90-4A5A-93B8-58EF2DDB4E2A}"/>
              </a:ext>
            </a:extLst>
          </p:cNvPr>
          <p:cNvSpPr txBox="1"/>
          <p:nvPr/>
        </p:nvSpPr>
        <p:spPr>
          <a:xfrm>
            <a:off x="13476487" y="2068953"/>
            <a:ext cx="113063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（氏名）</a:t>
            </a:r>
            <a:endParaRPr kumimoji="1" lang="en-US" altLang="ja-JP" sz="4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77A6B09-6CD6-4255-A001-5B5D77271E82}"/>
              </a:ext>
            </a:extLst>
          </p:cNvPr>
          <p:cNvSpPr txBox="1"/>
          <p:nvPr/>
        </p:nvSpPr>
        <p:spPr>
          <a:xfrm>
            <a:off x="13473196" y="3037032"/>
            <a:ext cx="113063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（所属）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4906EAE-F48F-491D-AD12-2EC7325B6F4B}"/>
              </a:ext>
            </a:extLst>
          </p:cNvPr>
          <p:cNvSpPr txBox="1"/>
          <p:nvPr/>
        </p:nvSpPr>
        <p:spPr>
          <a:xfrm>
            <a:off x="1619114" y="5760870"/>
            <a:ext cx="21961747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ja-JP" altLang="en-US" sz="96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53811AB-0398-4D89-94EC-54FBDCBC49D4}"/>
              </a:ext>
            </a:extLst>
          </p:cNvPr>
          <p:cNvSpPr txBox="1"/>
          <p:nvPr/>
        </p:nvSpPr>
        <p:spPr>
          <a:xfrm>
            <a:off x="135629" y="3233741"/>
            <a:ext cx="92014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 </a:t>
            </a:r>
            <a:r>
              <a:rPr kumimoji="1" lang="en-US" altLang="ja-JP" sz="5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</a:t>
            </a:r>
            <a:r>
              <a:rPr kumimoji="1" lang="ja-JP" altLang="en-US" sz="5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： フリー部門</a:t>
            </a:r>
            <a:endParaRPr kumimoji="1" lang="en-US" altLang="ja-JP" sz="5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131F5902-BA5B-F5DE-BC22-62846A3D44A7}"/>
              </a:ext>
            </a:extLst>
          </p:cNvPr>
          <p:cNvGrpSpPr/>
          <p:nvPr/>
        </p:nvGrpSpPr>
        <p:grpSpPr>
          <a:xfrm>
            <a:off x="1311332" y="36383041"/>
            <a:ext cx="8638581" cy="1338953"/>
            <a:chOff x="1665169" y="34909768"/>
            <a:chExt cx="8638581" cy="1338953"/>
          </a:xfrm>
        </p:grpSpPr>
        <p:sp>
          <p:nvSpPr>
            <p:cNvPr id="9" name="二等辺三角形 8"/>
            <p:cNvSpPr/>
            <p:nvPr/>
          </p:nvSpPr>
          <p:spPr>
            <a:xfrm rot="5400000">
              <a:off x="1515906" y="35059031"/>
              <a:ext cx="1338953" cy="1040427"/>
            </a:xfrm>
            <a:prstGeom prst="triangle">
              <a:avLst/>
            </a:prstGeom>
            <a:solidFill>
              <a:srgbClr val="FF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3DB1D423-06BE-4FE3-A899-BB5760CA45B0}"/>
                </a:ext>
              </a:extLst>
            </p:cNvPr>
            <p:cNvSpPr txBox="1"/>
            <p:nvPr/>
          </p:nvSpPr>
          <p:spPr>
            <a:xfrm>
              <a:off x="2794088" y="35025246"/>
              <a:ext cx="750966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アピールポイント</a:t>
              </a:r>
            </a:p>
          </p:txBody>
        </p:sp>
      </p:grp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74D7D79C-D0A4-382C-4CB1-777FD8447804}"/>
              </a:ext>
            </a:extLst>
          </p:cNvPr>
          <p:cNvGrpSpPr/>
          <p:nvPr/>
        </p:nvGrpSpPr>
        <p:grpSpPr>
          <a:xfrm>
            <a:off x="12866862" y="8096484"/>
            <a:ext cx="10536997" cy="6986096"/>
            <a:chOff x="12536127" y="8096484"/>
            <a:chExt cx="10536997" cy="6986096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61F33D8A-DFC9-866A-BB24-8C7D41F26FF5}"/>
                </a:ext>
              </a:extLst>
            </p:cNvPr>
            <p:cNvGrpSpPr/>
            <p:nvPr/>
          </p:nvGrpSpPr>
          <p:grpSpPr>
            <a:xfrm>
              <a:off x="12536127" y="8096484"/>
              <a:ext cx="10349751" cy="1186544"/>
              <a:chOff x="12536127" y="8096484"/>
              <a:chExt cx="10349751" cy="1186544"/>
            </a:xfrm>
          </p:grpSpPr>
          <p:sp>
            <p:nvSpPr>
              <p:cNvPr id="11" name="二等辺三角形 10"/>
              <p:cNvSpPr/>
              <p:nvPr/>
            </p:nvSpPr>
            <p:spPr>
              <a:xfrm rot="5400000">
                <a:off x="12419947" y="8212664"/>
                <a:ext cx="1186544" cy="954184"/>
              </a:xfrm>
              <a:prstGeom prst="triangl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13609676" y="8161795"/>
                <a:ext cx="9276202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6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栄養成分（</a:t>
                </a:r>
                <a:r>
                  <a:rPr kumimoji="1" lang="en-US" altLang="ja-JP" sz="6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</a:t>
                </a:r>
                <a:r>
                  <a:rPr kumimoji="1" lang="ja-JP" altLang="en-US" sz="6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人分あたり）</a:t>
                </a:r>
                <a:endPara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5CA3E587-E22B-4187-9872-F1AD8DBE496D}"/>
                </a:ext>
              </a:extLst>
            </p:cNvPr>
            <p:cNvSpPr txBox="1"/>
            <p:nvPr/>
          </p:nvSpPr>
          <p:spPr>
            <a:xfrm>
              <a:off x="13015826" y="9378133"/>
              <a:ext cx="4688435" cy="57044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ts val="9000"/>
                </a:lnSpc>
                <a:buFont typeface="Wingdings" panose="05000000000000000000" pitchFamily="2" charset="2"/>
                <a:buChar char="ü"/>
              </a:pPr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エネルギー</a:t>
              </a: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marL="285750" indent="-285750">
                <a:lnSpc>
                  <a:spcPts val="9000"/>
                </a:lnSpc>
                <a:buFont typeface="Wingdings" panose="05000000000000000000" pitchFamily="2" charset="2"/>
                <a:buChar char="ü"/>
              </a:pPr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たんぱく質</a:t>
              </a: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marL="285750" indent="-285750">
                <a:lnSpc>
                  <a:spcPts val="9000"/>
                </a:lnSpc>
                <a:buFont typeface="Wingdings" panose="05000000000000000000" pitchFamily="2" charset="2"/>
                <a:buChar char="ü"/>
              </a:pPr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カ リ ウ ム</a:t>
              </a: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marL="285750" indent="-285750">
                <a:lnSpc>
                  <a:spcPts val="9000"/>
                </a:lnSpc>
                <a:buFont typeface="Wingdings" panose="05000000000000000000" pitchFamily="2" charset="2"/>
                <a:buChar char="ü"/>
              </a:pPr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リ       ン </a:t>
              </a: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marL="285750" indent="-285750">
                <a:lnSpc>
                  <a:spcPts val="9000"/>
                </a:lnSpc>
                <a:buFont typeface="Wingdings" panose="05000000000000000000" pitchFamily="2" charset="2"/>
                <a:buChar char="ü"/>
              </a:pPr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食      塩</a:t>
              </a: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E932D834-64C8-43F3-B593-668347CE1AA2}"/>
                </a:ext>
              </a:extLst>
            </p:cNvPr>
            <p:cNvSpPr txBox="1"/>
            <p:nvPr/>
          </p:nvSpPr>
          <p:spPr>
            <a:xfrm>
              <a:off x="21060008" y="9378133"/>
              <a:ext cx="2013116" cy="57044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9000"/>
                </a:lnSpc>
              </a:pP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kcal</a:t>
              </a:r>
            </a:p>
            <a:p>
              <a:pPr>
                <a:lnSpc>
                  <a:spcPts val="9000"/>
                </a:lnSpc>
              </a:pP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g</a:t>
              </a:r>
            </a:p>
            <a:p>
              <a:pPr>
                <a:lnSpc>
                  <a:spcPts val="9000"/>
                </a:lnSpc>
              </a:pP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mg</a:t>
              </a:r>
            </a:p>
            <a:p>
              <a:pPr>
                <a:lnSpc>
                  <a:spcPts val="9000"/>
                </a:lnSpc>
              </a:pP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mg</a:t>
              </a:r>
            </a:p>
            <a:p>
              <a:pPr>
                <a:lnSpc>
                  <a:spcPts val="9000"/>
                </a:lnSpc>
              </a:pP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g</a:t>
              </a:r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</a:t>
              </a: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7C63484C-FA64-413C-B80C-B19FD548D9DD}"/>
                </a:ext>
              </a:extLst>
            </p:cNvPr>
            <p:cNvSpPr txBox="1"/>
            <p:nvPr/>
          </p:nvSpPr>
          <p:spPr>
            <a:xfrm>
              <a:off x="18043732" y="9378133"/>
              <a:ext cx="657234" cy="57044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9000"/>
                </a:lnSpc>
              </a:pP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:</a:t>
              </a:r>
            </a:p>
            <a:p>
              <a:pPr>
                <a:lnSpc>
                  <a:spcPts val="9000"/>
                </a:lnSpc>
              </a:pP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:</a:t>
              </a:r>
            </a:p>
            <a:p>
              <a:pPr>
                <a:lnSpc>
                  <a:spcPts val="9000"/>
                </a:lnSpc>
              </a:pP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:</a:t>
              </a:r>
            </a:p>
            <a:p>
              <a:pPr>
                <a:lnSpc>
                  <a:spcPts val="9000"/>
                </a:lnSpc>
              </a:pP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:</a:t>
              </a:r>
            </a:p>
            <a:p>
              <a:pPr>
                <a:lnSpc>
                  <a:spcPts val="9000"/>
                </a:lnSpc>
              </a:pP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:</a:t>
              </a:r>
            </a:p>
          </p:txBody>
        </p:sp>
      </p:grp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1190FBB3-BD12-4FA5-9699-FB7671A467DE}"/>
              </a:ext>
            </a:extLst>
          </p:cNvPr>
          <p:cNvSpPr txBox="1"/>
          <p:nvPr/>
        </p:nvSpPr>
        <p:spPr>
          <a:xfrm>
            <a:off x="19630412" y="15493346"/>
            <a:ext cx="38015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7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1" lang="ja-JP" altLang="en-US" sz="7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分</a:t>
            </a:r>
            <a:endParaRPr kumimoji="1" lang="en-US" altLang="ja-JP" sz="7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0C64B38C-D140-47D9-B5B2-FB58D943DBD5}"/>
              </a:ext>
            </a:extLst>
          </p:cNvPr>
          <p:cNvSpPr txBox="1"/>
          <p:nvPr/>
        </p:nvSpPr>
        <p:spPr>
          <a:xfrm>
            <a:off x="20507447" y="17154651"/>
            <a:ext cx="29540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7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1" lang="ja-JP" altLang="en-US" sz="7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円</a:t>
            </a:r>
            <a:endParaRPr kumimoji="1" lang="en-US" altLang="ja-JP" sz="7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C72F371C-8874-4F19-B237-D41DEFE200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529894"/>
              </p:ext>
            </p:extLst>
          </p:nvPr>
        </p:nvGraphicFramePr>
        <p:xfrm>
          <a:off x="1370775" y="19781614"/>
          <a:ext cx="22458425" cy="164018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004946">
                  <a:extLst>
                    <a:ext uri="{9D8B030D-6E8A-4147-A177-3AD203B41FA5}">
                      <a16:colId xmlns:a16="http://schemas.microsoft.com/office/drawing/2014/main" val="2973518307"/>
                    </a:ext>
                  </a:extLst>
                </a:gridCol>
                <a:gridCol w="15453479">
                  <a:extLst>
                    <a:ext uri="{9D8B030D-6E8A-4147-A177-3AD203B41FA5}">
                      <a16:colId xmlns:a16="http://schemas.microsoft.com/office/drawing/2014/main" val="28354212"/>
                    </a:ext>
                  </a:extLst>
                </a:gridCol>
              </a:tblGrid>
              <a:tr h="7807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材　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作　り　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613686"/>
                  </a:ext>
                </a:extLst>
              </a:tr>
              <a:tr h="15554391">
                <a:tc>
                  <a:txBody>
                    <a:bodyPr/>
                    <a:lstStyle/>
                    <a:p>
                      <a:endParaRPr kumimoji="1" lang="en-US" altLang="ja-JP" sz="4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3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3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endParaRPr kumimoji="1" lang="en-US" altLang="ja-JP" sz="3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3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3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3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3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3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3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6598248"/>
                  </a:ext>
                </a:extLst>
              </a:tr>
            </a:tbl>
          </a:graphicData>
        </a:graphic>
      </p:graphicFrame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141F33C9-AE35-4807-9B8A-6F8595FC966E}"/>
              </a:ext>
            </a:extLst>
          </p:cNvPr>
          <p:cNvSpPr txBox="1"/>
          <p:nvPr/>
        </p:nvSpPr>
        <p:spPr>
          <a:xfrm>
            <a:off x="3987782" y="4904624"/>
            <a:ext cx="41493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（メニュー名）</a:t>
            </a:r>
            <a:endParaRPr kumimoji="1" lang="en-US" altLang="ja-JP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03F8D1A0-82A7-AA26-9EDB-24197EED8968}"/>
              </a:ext>
            </a:extLst>
          </p:cNvPr>
          <p:cNvGrpSpPr/>
          <p:nvPr/>
        </p:nvGrpSpPr>
        <p:grpSpPr>
          <a:xfrm>
            <a:off x="12866862" y="15500238"/>
            <a:ext cx="5103730" cy="1186544"/>
            <a:chOff x="12600531" y="15636423"/>
            <a:chExt cx="5103730" cy="1186544"/>
          </a:xfrm>
        </p:grpSpPr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707650AA-A744-4FF0-BF07-538DAE21B5A8}"/>
                </a:ext>
              </a:extLst>
            </p:cNvPr>
            <p:cNvSpPr txBox="1"/>
            <p:nvPr/>
          </p:nvSpPr>
          <p:spPr>
            <a:xfrm>
              <a:off x="13609676" y="15721864"/>
              <a:ext cx="409458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作業時間</a:t>
              </a: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5" name="二等辺三角形 14">
              <a:extLst>
                <a:ext uri="{FF2B5EF4-FFF2-40B4-BE49-F238E27FC236}">
                  <a16:creationId xmlns:a16="http://schemas.microsoft.com/office/drawing/2014/main" id="{1E5F4DCE-B8CD-255E-47F6-F7BBD7409B79}"/>
                </a:ext>
              </a:extLst>
            </p:cNvPr>
            <p:cNvSpPr/>
            <p:nvPr/>
          </p:nvSpPr>
          <p:spPr>
            <a:xfrm rot="5400000">
              <a:off x="12484351" y="15752603"/>
              <a:ext cx="1186544" cy="954184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1255D7F6-F427-EFD2-458F-39D6CF68DCC5}"/>
              </a:ext>
            </a:extLst>
          </p:cNvPr>
          <p:cNvGrpSpPr/>
          <p:nvPr/>
        </p:nvGrpSpPr>
        <p:grpSpPr>
          <a:xfrm>
            <a:off x="12866862" y="17161543"/>
            <a:ext cx="7349321" cy="1186544"/>
            <a:chOff x="12646608" y="17550643"/>
            <a:chExt cx="7349321" cy="1186544"/>
          </a:xfrm>
        </p:grpSpPr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7BDFEC26-B8A2-4B9D-860B-6C8882CE6369}"/>
                </a:ext>
              </a:extLst>
            </p:cNvPr>
            <p:cNvSpPr txBox="1"/>
            <p:nvPr/>
          </p:nvSpPr>
          <p:spPr>
            <a:xfrm>
              <a:off x="13609676" y="17636084"/>
              <a:ext cx="638625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価格（</a:t>
              </a: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</a:t>
              </a:r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食あたり）</a:t>
              </a: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7" name="二等辺三角形 16">
              <a:extLst>
                <a:ext uri="{FF2B5EF4-FFF2-40B4-BE49-F238E27FC236}">
                  <a16:creationId xmlns:a16="http://schemas.microsoft.com/office/drawing/2014/main" id="{8CDEF7FA-FA94-0622-2400-EC15FE4DA315}"/>
                </a:ext>
              </a:extLst>
            </p:cNvPr>
            <p:cNvSpPr/>
            <p:nvPr/>
          </p:nvSpPr>
          <p:spPr>
            <a:xfrm rot="5400000">
              <a:off x="12530428" y="17666823"/>
              <a:ext cx="1186544" cy="954184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E7EFCBA3-92DE-5557-E697-064904C42686}"/>
              </a:ext>
            </a:extLst>
          </p:cNvPr>
          <p:cNvGrpSpPr/>
          <p:nvPr/>
        </p:nvGrpSpPr>
        <p:grpSpPr>
          <a:xfrm>
            <a:off x="19007845" y="9416070"/>
            <a:ext cx="2013116" cy="5686730"/>
            <a:chOff x="19299677" y="9416070"/>
            <a:chExt cx="2013116" cy="5686730"/>
          </a:xfrm>
        </p:grpSpPr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D725533D-FA32-FFDC-7B59-C83632CA42B3}"/>
                </a:ext>
              </a:extLst>
            </p:cNvPr>
            <p:cNvSpPr txBox="1"/>
            <p:nvPr/>
          </p:nvSpPr>
          <p:spPr>
            <a:xfrm>
              <a:off x="19299677" y="9416070"/>
              <a:ext cx="2013116" cy="10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ts val="9000"/>
                </a:lnSpc>
              </a:pP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E55F1E10-9DA0-BDC5-8C26-1A5890C37F89}"/>
                </a:ext>
              </a:extLst>
            </p:cNvPr>
            <p:cNvSpPr txBox="1"/>
            <p:nvPr/>
          </p:nvSpPr>
          <p:spPr>
            <a:xfrm>
              <a:off x="19299677" y="10565803"/>
              <a:ext cx="2013116" cy="10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ts val="9000"/>
                </a:lnSpc>
              </a:pP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299F2BF3-33A9-A5C1-2188-CB49443B7BBD}"/>
                </a:ext>
              </a:extLst>
            </p:cNvPr>
            <p:cNvSpPr txBox="1"/>
            <p:nvPr/>
          </p:nvSpPr>
          <p:spPr>
            <a:xfrm>
              <a:off x="19299677" y="11715536"/>
              <a:ext cx="2013116" cy="10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ts val="9000"/>
                </a:lnSpc>
              </a:pP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4E6EEC7A-BA10-CE88-EC70-866728387BB2}"/>
                </a:ext>
              </a:extLst>
            </p:cNvPr>
            <p:cNvSpPr txBox="1"/>
            <p:nvPr/>
          </p:nvSpPr>
          <p:spPr>
            <a:xfrm>
              <a:off x="19299677" y="12865269"/>
              <a:ext cx="2013116" cy="10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ts val="9000"/>
                </a:lnSpc>
              </a:pP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2C42E302-B0D1-BB5C-E460-FE2F2F278887}"/>
                </a:ext>
              </a:extLst>
            </p:cNvPr>
            <p:cNvSpPr txBox="1"/>
            <p:nvPr/>
          </p:nvSpPr>
          <p:spPr>
            <a:xfrm>
              <a:off x="19299677" y="14015002"/>
              <a:ext cx="2013116" cy="10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ts val="9000"/>
                </a:lnSpc>
              </a:pP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6B88D437-9D28-A61C-31CB-0B83CD14E49B}"/>
              </a:ext>
            </a:extLst>
          </p:cNvPr>
          <p:cNvGrpSpPr/>
          <p:nvPr/>
        </p:nvGrpSpPr>
        <p:grpSpPr>
          <a:xfrm>
            <a:off x="1373340" y="18480945"/>
            <a:ext cx="6062987" cy="1186544"/>
            <a:chOff x="1665168" y="18617130"/>
            <a:chExt cx="6062987" cy="1186544"/>
          </a:xfrm>
        </p:grpSpPr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831941D9-C57E-4756-97F3-DB185BEE9010}"/>
                </a:ext>
              </a:extLst>
            </p:cNvPr>
            <p:cNvSpPr txBox="1"/>
            <p:nvPr/>
          </p:nvSpPr>
          <p:spPr>
            <a:xfrm>
              <a:off x="2794088" y="18702571"/>
              <a:ext cx="493406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材料 ・ 作り方</a:t>
              </a: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7" name="二等辺三角形 56">
              <a:extLst>
                <a:ext uri="{FF2B5EF4-FFF2-40B4-BE49-F238E27FC236}">
                  <a16:creationId xmlns:a16="http://schemas.microsoft.com/office/drawing/2014/main" id="{981CEECC-A36E-2C93-BF1B-BBEB9260EEE1}"/>
                </a:ext>
              </a:extLst>
            </p:cNvPr>
            <p:cNvSpPr/>
            <p:nvPr/>
          </p:nvSpPr>
          <p:spPr>
            <a:xfrm rot="5400000">
              <a:off x="1548988" y="18733310"/>
              <a:ext cx="1186544" cy="954184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39573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614</TotalTime>
  <Words>88</Words>
  <Application>Microsoft Office PowerPoint</Application>
  <PresentationFormat>ユーザー設定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Kyoko Sakamoto</dc:creator>
  <cp:lastModifiedBy>坂本 杏子</cp:lastModifiedBy>
  <cp:revision>23</cp:revision>
  <cp:lastPrinted>2023-01-26T02:05:57Z</cp:lastPrinted>
  <dcterms:created xsi:type="dcterms:W3CDTF">2017-05-19T04:53:45Z</dcterms:created>
  <dcterms:modified xsi:type="dcterms:W3CDTF">2023-01-29T08:57:02Z</dcterms:modified>
</cp:coreProperties>
</file>