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503999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80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oko Sakamoto" initials="KS" lastIdx="1" clrIdx="0">
    <p:extLst>
      <p:ext uri="{19B8F6BF-5375-455C-9EA6-DF929625EA0E}">
        <p15:presenceInfo xmlns:p15="http://schemas.microsoft.com/office/powerpoint/2012/main" userId="Kyoko Sakamo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74" autoAdjust="0"/>
  </p:normalViewPr>
  <p:slideViewPr>
    <p:cSldViewPr snapToGrid="0" showGuides="1">
      <p:cViewPr>
        <p:scale>
          <a:sx n="25" d="100"/>
          <a:sy n="25" d="100"/>
        </p:scale>
        <p:origin x="1220" y="-1844"/>
      </p:cViewPr>
      <p:guideLst>
        <p:guide orient="horz" pos="15980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坂本 杏子" userId="7c3822d7a406ecda" providerId="LiveId" clId="{337191E5-3DEB-475C-9F38-18B2923AB77B}"/>
    <pc:docChg chg="undo redo custSel modSld">
      <pc:chgData name="坂本 杏子" userId="7c3822d7a406ecda" providerId="LiveId" clId="{337191E5-3DEB-475C-9F38-18B2923AB77B}" dt="2023-01-29T08:45:26.620" v="1965" actId="20577"/>
      <pc:docMkLst>
        <pc:docMk/>
      </pc:docMkLst>
      <pc:sldChg chg="addSp delSp modSp mod">
        <pc:chgData name="坂本 杏子" userId="7c3822d7a406ecda" providerId="LiveId" clId="{337191E5-3DEB-475C-9F38-18B2923AB77B}" dt="2023-01-29T08:45:26.620" v="1965" actId="20577"/>
        <pc:sldMkLst>
          <pc:docMk/>
          <pc:sldMk cId="4139573461" sldId="256"/>
        </pc:sldMkLst>
        <pc:spChg chg="mod">
          <ac:chgData name="坂本 杏子" userId="7c3822d7a406ecda" providerId="LiveId" clId="{337191E5-3DEB-475C-9F38-18B2923AB77B}" dt="2023-01-29T08:36:09.541" v="1622" actId="14100"/>
          <ac:spMkLst>
            <pc:docMk/>
            <pc:sldMk cId="4139573461" sldId="256"/>
            <ac:spMk id="2" creationId="{FA0C585B-6F90-4A5A-93B8-58EF2DDB4E2A}"/>
          </ac:spMkLst>
        </pc:spChg>
        <pc:spChg chg="del mod topLvl">
          <ac:chgData name="坂本 杏子" userId="7c3822d7a406ecda" providerId="LiveId" clId="{337191E5-3DEB-475C-9F38-18B2923AB77B}" dt="2023-01-29T08:27:43.083" v="1179" actId="478"/>
          <ac:spMkLst>
            <pc:docMk/>
            <pc:sldMk cId="4139573461" sldId="256"/>
            <ac:spMk id="4" creationId="{38E62DD2-1618-441C-98A7-7E19E09BA56B}"/>
          </ac:spMkLst>
        </pc:spChg>
        <pc:spChg chg="mod">
          <ac:chgData name="坂本 杏子" userId="7c3822d7a406ecda" providerId="LiveId" clId="{337191E5-3DEB-475C-9F38-18B2923AB77B}" dt="2023-01-29T08:39:52.067" v="1737" actId="404"/>
          <ac:spMkLst>
            <pc:docMk/>
            <pc:sldMk cId="4139573461" sldId="256"/>
            <ac:spMk id="8" creationId="{90F16D12-BADB-4932-B59C-6247D22BF3E9}"/>
          </ac:spMkLst>
        </pc:spChg>
        <pc:spChg chg="mod">
          <ac:chgData name="坂本 杏子" userId="7c3822d7a406ecda" providerId="LiveId" clId="{337191E5-3DEB-475C-9F38-18B2923AB77B}" dt="2023-01-29T08:17:26.282" v="698" actId="164"/>
          <ac:spMkLst>
            <pc:docMk/>
            <pc:sldMk cId="4139573461" sldId="256"/>
            <ac:spMk id="9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01:25.955" v="25" actId="164"/>
          <ac:spMkLst>
            <pc:docMk/>
            <pc:sldMk cId="4139573461" sldId="256"/>
            <ac:spMk id="10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05:15.496" v="289" actId="164"/>
          <ac:spMkLst>
            <pc:docMk/>
            <pc:sldMk cId="4139573461" sldId="256"/>
            <ac:spMk id="11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45:26.620" v="1965" actId="20577"/>
          <ac:spMkLst>
            <pc:docMk/>
            <pc:sldMk cId="4139573461" sldId="256"/>
            <ac:spMk id="12" creationId="{68962F31-DA2C-46D3-8BB5-5C6C02E43962}"/>
          </ac:spMkLst>
        </pc:spChg>
        <pc:spChg chg="mod">
          <ac:chgData name="坂本 杏子" userId="7c3822d7a406ecda" providerId="LiveId" clId="{337191E5-3DEB-475C-9F38-18B2923AB77B}" dt="2023-01-29T08:01:25.955" v="25" actId="164"/>
          <ac:spMkLst>
            <pc:docMk/>
            <pc:sldMk cId="4139573461" sldId="256"/>
            <ac:spMk id="13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40:54.544" v="1798" actId="1035"/>
          <ac:spMkLst>
            <pc:docMk/>
            <pc:sldMk cId="4139573461" sldId="256"/>
            <ac:spMk id="14" creationId="{1923E941-4A2F-4746-931B-4CA4F8CB66D9}"/>
          </ac:spMkLst>
        </pc:spChg>
        <pc:spChg chg="add mod">
          <ac:chgData name="坂本 杏子" userId="7c3822d7a406ecda" providerId="LiveId" clId="{337191E5-3DEB-475C-9F38-18B2923AB77B}" dt="2023-01-29T08:05:20.310" v="290" actId="164"/>
          <ac:spMkLst>
            <pc:docMk/>
            <pc:sldMk cId="4139573461" sldId="256"/>
            <ac:spMk id="15" creationId="{1E5F4DCE-B8CD-255E-47F6-F7BBD7409B79}"/>
          </ac:spMkLst>
        </pc:spChg>
        <pc:spChg chg="mod">
          <ac:chgData name="坂本 杏子" userId="7c3822d7a406ecda" providerId="LiveId" clId="{337191E5-3DEB-475C-9F38-18B2923AB77B}" dt="2023-01-29T08:05:15.496" v="289" actId="164"/>
          <ac:spMkLst>
            <pc:docMk/>
            <pc:sldMk cId="4139573461" sldId="256"/>
            <ac:spMk id="16" creationId="{00000000-0000-0000-0000-000000000000}"/>
          </ac:spMkLst>
        </pc:spChg>
        <pc:spChg chg="add mod">
          <ac:chgData name="坂本 杏子" userId="7c3822d7a406ecda" providerId="LiveId" clId="{337191E5-3DEB-475C-9F38-18B2923AB77B}" dt="2023-01-29T08:05:39.395" v="296" actId="164"/>
          <ac:spMkLst>
            <pc:docMk/>
            <pc:sldMk cId="4139573461" sldId="256"/>
            <ac:spMk id="17" creationId="{8CDEF7FA-FA94-0622-2400-EC15FE4DA315}"/>
          </ac:spMkLst>
        </pc:spChg>
        <pc:spChg chg="add mod">
          <ac:chgData name="坂本 杏子" userId="7c3822d7a406ecda" providerId="LiveId" clId="{337191E5-3DEB-475C-9F38-18B2923AB77B}" dt="2023-01-29T08:05:24.594" v="292" actId="571"/>
          <ac:spMkLst>
            <pc:docMk/>
            <pc:sldMk cId="4139573461" sldId="256"/>
            <ac:spMk id="20" creationId="{BCE1411E-DE98-D286-7B40-56A2DC375ED6}"/>
          </ac:spMkLst>
        </pc:spChg>
        <pc:spChg chg="add mod">
          <ac:chgData name="坂本 杏子" userId="7c3822d7a406ecda" providerId="LiveId" clId="{337191E5-3DEB-475C-9F38-18B2923AB77B}" dt="2023-01-29T08:05:24.594" v="292" actId="571"/>
          <ac:spMkLst>
            <pc:docMk/>
            <pc:sldMk cId="4139573461" sldId="256"/>
            <ac:spMk id="21" creationId="{19CF53C5-B83E-486C-B566-3B8269D6AD8D}"/>
          </ac:spMkLst>
        </pc:spChg>
        <pc:spChg chg="add mod">
          <ac:chgData name="坂本 杏子" userId="7c3822d7a406ecda" providerId="LiveId" clId="{337191E5-3DEB-475C-9F38-18B2923AB77B}" dt="2023-01-29T08:05:24.594" v="292" actId="571"/>
          <ac:spMkLst>
            <pc:docMk/>
            <pc:sldMk cId="4139573461" sldId="256"/>
            <ac:spMk id="22" creationId="{AE403EE1-126A-5612-8157-3926C1D17C7A}"/>
          </ac:spMkLst>
        </pc:spChg>
        <pc:spChg chg="mod topLvl">
          <ac:chgData name="坂本 杏子" userId="7c3822d7a406ecda" providerId="LiveId" clId="{337191E5-3DEB-475C-9F38-18B2923AB77B}" dt="2023-01-29T08:15:14.558" v="609" actId="164"/>
          <ac:spMkLst>
            <pc:docMk/>
            <pc:sldMk cId="4139573461" sldId="256"/>
            <ac:spMk id="23" creationId="{5CA3E587-E22B-4187-9872-F1AD8DBE496D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26" creationId="{D725533D-FA32-FFDC-7B59-C83632CA42B3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27" creationId="{E55F1E10-9DA0-BDC5-8C26-1A5890C37F89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28" creationId="{299F2BF3-33A9-A5C1-2188-CB49443B7BBD}"/>
          </ac:spMkLst>
        </pc:spChg>
        <pc:spChg chg="mod">
          <ac:chgData name="坂本 杏子" userId="7c3822d7a406ecda" providerId="LiveId" clId="{337191E5-3DEB-475C-9F38-18B2923AB77B}" dt="2023-01-29T08:36:09.541" v="1622" actId="14100"/>
          <ac:spMkLst>
            <pc:docMk/>
            <pc:sldMk cId="4139573461" sldId="256"/>
            <ac:spMk id="29" creationId="{677A6B09-6CD6-4255-A001-5B5D77271E82}"/>
          </ac:spMkLst>
        </pc:spChg>
        <pc:spChg chg="mod">
          <ac:chgData name="坂本 杏子" userId="7c3822d7a406ecda" providerId="LiveId" clId="{337191E5-3DEB-475C-9F38-18B2923AB77B}" dt="2023-01-29T08:37:02.390" v="1670" actId="1036"/>
          <ac:spMkLst>
            <pc:docMk/>
            <pc:sldMk cId="4139573461" sldId="256"/>
            <ac:spMk id="30" creationId="{C4906EAE-F48F-491D-AD12-2EC7325B6F4B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32" creationId="{4E6EEC7A-BA10-CE88-EC70-866728387BB2}"/>
          </ac:spMkLst>
        </pc:spChg>
        <pc:spChg chg="mod">
          <ac:chgData name="坂本 杏子" userId="7c3822d7a406ecda" providerId="LiveId" clId="{337191E5-3DEB-475C-9F38-18B2923AB77B}" dt="2023-01-29T08:16:15.381" v="691" actId="1076"/>
          <ac:spMkLst>
            <pc:docMk/>
            <pc:sldMk cId="4139573461" sldId="256"/>
            <ac:spMk id="33" creationId="{353811AB-0398-4D89-94EC-54FBDCBC49D4}"/>
          </ac:spMkLst>
        </pc:spChg>
        <pc:spChg chg="mod">
          <ac:chgData name="坂本 杏子" userId="7c3822d7a406ecda" providerId="LiveId" clId="{337191E5-3DEB-475C-9F38-18B2923AB77B}" dt="2023-01-29T08:17:26.282" v="698" actId="164"/>
          <ac:spMkLst>
            <pc:docMk/>
            <pc:sldMk cId="4139573461" sldId="256"/>
            <ac:spMk id="34" creationId="{3DB1D423-06BE-4FE3-A899-BB5760CA45B0}"/>
          </ac:spMkLst>
        </pc:spChg>
        <pc:spChg chg="mod">
          <ac:chgData name="坂本 杏子" userId="7c3822d7a406ecda" providerId="LiveId" clId="{337191E5-3DEB-475C-9F38-18B2923AB77B}" dt="2023-01-29T08:41:51.236" v="1804" actId="20577"/>
          <ac:spMkLst>
            <pc:docMk/>
            <pc:sldMk cId="4139573461" sldId="256"/>
            <ac:spMk id="35" creationId="{D2E33EBE-0D7C-41FA-87BC-B8A0E3E26BFB}"/>
          </ac:spMkLst>
        </pc:spChg>
        <pc:spChg chg="del">
          <ac:chgData name="坂本 杏子" userId="7c3822d7a406ecda" providerId="LiveId" clId="{337191E5-3DEB-475C-9F38-18B2923AB77B}" dt="2023-01-29T08:03:38.778" v="274" actId="478"/>
          <ac:spMkLst>
            <pc:docMk/>
            <pc:sldMk cId="4139573461" sldId="256"/>
            <ac:spMk id="36" creationId="{FCB6768F-3F40-40DD-A15A-0A0BEBF3C8E2}"/>
          </ac:spMkLst>
        </pc:spChg>
        <pc:spChg chg="mod topLvl">
          <ac:chgData name="坂本 杏子" userId="7c3822d7a406ecda" providerId="LiveId" clId="{337191E5-3DEB-475C-9F38-18B2923AB77B}" dt="2023-01-29T08:15:14.558" v="609" actId="164"/>
          <ac:spMkLst>
            <pc:docMk/>
            <pc:sldMk cId="4139573461" sldId="256"/>
            <ac:spMk id="37" creationId="{E932D834-64C8-43F3-B593-668347CE1AA2}"/>
          </ac:spMkLst>
        </pc:spChg>
        <pc:spChg chg="mod topLvl">
          <ac:chgData name="坂本 杏子" userId="7c3822d7a406ecda" providerId="LiveId" clId="{337191E5-3DEB-475C-9F38-18B2923AB77B}" dt="2023-01-29T08:15:14.558" v="609" actId="164"/>
          <ac:spMkLst>
            <pc:docMk/>
            <pc:sldMk cId="4139573461" sldId="256"/>
            <ac:spMk id="38" creationId="{7C63484C-FA64-413C-B80C-B19FD548D9DD}"/>
          </ac:spMkLst>
        </pc:spChg>
        <pc:spChg chg="del mod">
          <ac:chgData name="坂本 杏子" userId="7c3822d7a406ecda" providerId="LiveId" clId="{337191E5-3DEB-475C-9F38-18B2923AB77B}" dt="2023-01-29T08:08:25.260" v="353" actId="478"/>
          <ac:spMkLst>
            <pc:docMk/>
            <pc:sldMk cId="4139573461" sldId="256"/>
            <ac:spMk id="39" creationId="{6BEC4C6B-E565-488B-9531-A44E24406FD6}"/>
          </ac:spMkLst>
        </pc:spChg>
        <pc:spChg chg="mod">
          <ac:chgData name="坂本 杏子" userId="7c3822d7a406ecda" providerId="LiveId" clId="{337191E5-3DEB-475C-9F38-18B2923AB77B}" dt="2023-01-29T08:19:45.346" v="772" actId="20577"/>
          <ac:spMkLst>
            <pc:docMk/>
            <pc:sldMk cId="4139573461" sldId="256"/>
            <ac:spMk id="40" creationId="{831941D9-C57E-4756-97F3-DB185BEE9010}"/>
          </ac:spMkLst>
        </pc:spChg>
        <pc:spChg chg="mod">
          <ac:chgData name="坂本 杏子" userId="7c3822d7a406ecda" providerId="LiveId" clId="{337191E5-3DEB-475C-9F38-18B2923AB77B}" dt="2023-01-29T08:37:10.160" v="1671" actId="1076"/>
          <ac:spMkLst>
            <pc:docMk/>
            <pc:sldMk cId="4139573461" sldId="256"/>
            <ac:spMk id="41" creationId="{141F33C9-AE35-4807-9B8A-6F8595FC966E}"/>
          </ac:spMkLst>
        </pc:spChg>
        <pc:spChg chg="del mod">
          <ac:chgData name="坂本 杏子" userId="7c3822d7a406ecda" providerId="LiveId" clId="{337191E5-3DEB-475C-9F38-18B2923AB77B}" dt="2023-01-29T08:03:36.543" v="272" actId="478"/>
          <ac:spMkLst>
            <pc:docMk/>
            <pc:sldMk cId="4139573461" sldId="256"/>
            <ac:spMk id="42" creationId="{C37A170E-52CF-4451-B002-8F1032338DD5}"/>
          </ac:spMkLst>
        </pc:spChg>
        <pc:spChg chg="mod">
          <ac:chgData name="坂本 杏子" userId="7c3822d7a406ecda" providerId="LiveId" clId="{337191E5-3DEB-475C-9F38-18B2923AB77B}" dt="2023-01-29T08:05:20.310" v="290" actId="164"/>
          <ac:spMkLst>
            <pc:docMk/>
            <pc:sldMk cId="4139573461" sldId="256"/>
            <ac:spMk id="43" creationId="{707650AA-A744-4FF0-BF07-538DAE21B5A8}"/>
          </ac:spMkLst>
        </pc:spChg>
        <pc:spChg chg="del mod">
          <ac:chgData name="坂本 杏子" userId="7c3822d7a406ecda" providerId="LiveId" clId="{337191E5-3DEB-475C-9F38-18B2923AB77B}" dt="2023-01-29T08:06:37.286" v="325" actId="478"/>
          <ac:spMkLst>
            <pc:docMk/>
            <pc:sldMk cId="4139573461" sldId="256"/>
            <ac:spMk id="44" creationId="{EB07D91B-0295-4283-ABED-80BA9092C992}"/>
          </ac:spMkLst>
        </pc:spChg>
        <pc:spChg chg="mod">
          <ac:chgData name="坂本 杏子" userId="7c3822d7a406ecda" providerId="LiveId" clId="{337191E5-3DEB-475C-9F38-18B2923AB77B}" dt="2023-01-29T08:38:25.906" v="1703" actId="1038"/>
          <ac:spMkLst>
            <pc:docMk/>
            <pc:sldMk cId="4139573461" sldId="256"/>
            <ac:spMk id="45" creationId="{1190FBB3-BD12-4FA5-9699-FB7671A467DE}"/>
          </ac:spMkLst>
        </pc:spChg>
        <pc:spChg chg="del mod">
          <ac:chgData name="坂本 杏子" userId="7c3822d7a406ecda" providerId="LiveId" clId="{337191E5-3DEB-475C-9F38-18B2923AB77B}" dt="2023-01-29T08:03:37.559" v="273" actId="478"/>
          <ac:spMkLst>
            <pc:docMk/>
            <pc:sldMk cId="4139573461" sldId="256"/>
            <ac:spMk id="46" creationId="{6C95F72C-2A28-4FC7-B558-DE022F24FC97}"/>
          </ac:spMkLst>
        </pc:spChg>
        <pc:spChg chg="mod">
          <ac:chgData name="坂本 杏子" userId="7c3822d7a406ecda" providerId="LiveId" clId="{337191E5-3DEB-475C-9F38-18B2923AB77B}" dt="2023-01-29T08:05:39.395" v="296" actId="164"/>
          <ac:spMkLst>
            <pc:docMk/>
            <pc:sldMk cId="4139573461" sldId="256"/>
            <ac:spMk id="47" creationId="{7BDFEC26-B8A2-4B9D-860B-6C8882CE6369}"/>
          </ac:spMkLst>
        </pc:spChg>
        <pc:spChg chg="del mod">
          <ac:chgData name="坂本 杏子" userId="7c3822d7a406ecda" providerId="LiveId" clId="{337191E5-3DEB-475C-9F38-18B2923AB77B}" dt="2023-01-29T08:06:38.605" v="326" actId="478"/>
          <ac:spMkLst>
            <pc:docMk/>
            <pc:sldMk cId="4139573461" sldId="256"/>
            <ac:spMk id="48" creationId="{EB0680E3-B7BA-4AC3-99EF-E7A1E3F8D95C}"/>
          </ac:spMkLst>
        </pc:spChg>
        <pc:spChg chg="mod">
          <ac:chgData name="坂本 杏子" userId="7c3822d7a406ecda" providerId="LiveId" clId="{337191E5-3DEB-475C-9F38-18B2923AB77B}" dt="2023-01-29T08:39:09.975" v="1733" actId="1035"/>
          <ac:spMkLst>
            <pc:docMk/>
            <pc:sldMk cId="4139573461" sldId="256"/>
            <ac:spMk id="49" creationId="{0C64B38C-D140-47D9-B5B2-FB58D943DBD5}"/>
          </ac:spMkLst>
        </pc:spChg>
        <pc:spChg chg="mod topLvl">
          <ac:chgData name="坂本 杏子" userId="7c3822d7a406ecda" providerId="LiveId" clId="{337191E5-3DEB-475C-9F38-18B2923AB77B}" dt="2023-01-29T08:42:27.360" v="1843" actId="692"/>
          <ac:spMkLst>
            <pc:docMk/>
            <pc:sldMk cId="4139573461" sldId="256"/>
            <ac:spMk id="50" creationId="{DD7E540E-23E0-47BC-A57D-49BD34B7967A}"/>
          </ac:spMkLst>
        </pc:spChg>
        <pc:spChg chg="del mod topLvl">
          <ac:chgData name="坂本 杏子" userId="7c3822d7a406ecda" providerId="LiveId" clId="{337191E5-3DEB-475C-9F38-18B2923AB77B}" dt="2023-01-29T08:23:19.310" v="857" actId="478"/>
          <ac:spMkLst>
            <pc:docMk/>
            <pc:sldMk cId="4139573461" sldId="256"/>
            <ac:spMk id="53" creationId="{9B3DC092-F48A-4855-906E-8D7AE2D2A3C7}"/>
          </ac:spMkLst>
        </pc:spChg>
        <pc:spChg chg="del mod topLvl">
          <ac:chgData name="坂本 杏子" userId="7c3822d7a406ecda" providerId="LiveId" clId="{337191E5-3DEB-475C-9F38-18B2923AB77B}" dt="2023-01-29T08:23:17.066" v="856" actId="478"/>
          <ac:spMkLst>
            <pc:docMk/>
            <pc:sldMk cId="4139573461" sldId="256"/>
            <ac:spMk id="54" creationId="{50FC9756-A3FC-4781-93D5-E6E4AA68DC23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55" creationId="{2C42E302-B0D1-BB5C-E460-FE2F2F278887}"/>
          </ac:spMkLst>
        </pc:spChg>
        <pc:spChg chg="add mod">
          <ac:chgData name="坂本 杏子" userId="7c3822d7a406ecda" providerId="LiveId" clId="{337191E5-3DEB-475C-9F38-18B2923AB77B}" dt="2023-01-29T08:14:58.693" v="608" actId="164"/>
          <ac:spMkLst>
            <pc:docMk/>
            <pc:sldMk cId="4139573461" sldId="256"/>
            <ac:spMk id="57" creationId="{981CEECC-A36E-2C93-BF1B-BBEB9260EEE1}"/>
          </ac:spMkLst>
        </pc:spChg>
        <pc:spChg chg="add mod">
          <ac:chgData name="坂本 杏子" userId="7c3822d7a406ecda" providerId="LiveId" clId="{337191E5-3DEB-475C-9F38-18B2923AB77B}" dt="2023-01-29T08:44:46.831" v="1957" actId="14100"/>
          <ac:spMkLst>
            <pc:docMk/>
            <pc:sldMk cId="4139573461" sldId="256"/>
            <ac:spMk id="61" creationId="{64B24F11-BD83-477B-93C8-24C600CF7731}"/>
          </ac:spMkLst>
        </pc:spChg>
        <pc:grpChg chg="add mod">
          <ac:chgData name="坂本 杏子" userId="7c3822d7a406ecda" providerId="LiveId" clId="{337191E5-3DEB-475C-9F38-18B2923AB77B}" dt="2023-01-29T08:01:25.955" v="25" actId="164"/>
          <ac:grpSpMkLst>
            <pc:docMk/>
            <pc:sldMk cId="4139573461" sldId="256"/>
            <ac:grpSpMk id="6" creationId="{779270F3-672A-C396-1601-5735164AFFC3}"/>
          </ac:grpSpMkLst>
        </pc:grpChg>
        <pc:grpChg chg="add del mod">
          <ac:chgData name="坂本 杏子" userId="7c3822d7a406ecda" providerId="LiveId" clId="{337191E5-3DEB-475C-9F38-18B2923AB77B}" dt="2023-01-29T08:18:17.712" v="754" actId="165"/>
          <ac:grpSpMkLst>
            <pc:docMk/>
            <pc:sldMk cId="4139573461" sldId="256"/>
            <ac:grpSpMk id="7" creationId="{DD961750-44DF-4920-BC43-0A0000DA089E}"/>
          </ac:grpSpMkLst>
        </pc:grpChg>
        <pc:grpChg chg="add mod">
          <ac:chgData name="坂本 杏子" userId="7c3822d7a406ecda" providerId="LiveId" clId="{337191E5-3DEB-475C-9F38-18B2923AB77B}" dt="2023-01-29T08:15:14.558" v="609" actId="164"/>
          <ac:grpSpMkLst>
            <pc:docMk/>
            <pc:sldMk cId="4139573461" sldId="256"/>
            <ac:grpSpMk id="18" creationId="{61F33D8A-DFC9-866A-BB24-8C7D41F26FF5}"/>
          </ac:grpSpMkLst>
        </pc:grpChg>
        <pc:grpChg chg="add mod">
          <ac:chgData name="坂本 杏子" userId="7c3822d7a406ecda" providerId="LiveId" clId="{337191E5-3DEB-475C-9F38-18B2923AB77B}" dt="2023-01-29T08:38:25.906" v="1703" actId="1038"/>
          <ac:grpSpMkLst>
            <pc:docMk/>
            <pc:sldMk cId="4139573461" sldId="256"/>
            <ac:grpSpMk id="19" creationId="{03F8D1A0-82A7-AA26-9EDB-24197EED8968}"/>
          </ac:grpSpMkLst>
        </pc:grpChg>
        <pc:grpChg chg="add mod">
          <ac:chgData name="坂本 杏子" userId="7c3822d7a406ecda" providerId="LiveId" clId="{337191E5-3DEB-475C-9F38-18B2923AB77B}" dt="2023-01-29T08:39:09.975" v="1733" actId="1035"/>
          <ac:grpSpMkLst>
            <pc:docMk/>
            <pc:sldMk cId="4139573461" sldId="256"/>
            <ac:grpSpMk id="24" creationId="{1255D7F6-F427-EFD2-458F-39D6CF68DCC5}"/>
          </ac:grpSpMkLst>
        </pc:grpChg>
        <pc:grpChg chg="add del mod">
          <ac:chgData name="坂本 杏子" userId="7c3822d7a406ecda" providerId="LiveId" clId="{337191E5-3DEB-475C-9F38-18B2923AB77B}" dt="2023-01-29T08:08:53.517" v="361" actId="165"/>
          <ac:grpSpMkLst>
            <pc:docMk/>
            <pc:sldMk cId="4139573461" sldId="256"/>
            <ac:grpSpMk id="25" creationId="{6AD090E4-AA1D-7183-F7B6-D4F716324E32}"/>
          </ac:grpSpMkLst>
        </pc:grpChg>
        <pc:grpChg chg="del mod">
          <ac:chgData name="坂本 杏子" userId="7c3822d7a406ecda" providerId="LiveId" clId="{337191E5-3DEB-475C-9F38-18B2923AB77B}" dt="2023-01-29T08:24:04.552" v="915" actId="165"/>
          <ac:grpSpMkLst>
            <pc:docMk/>
            <pc:sldMk cId="4139573461" sldId="256"/>
            <ac:grpSpMk id="51" creationId="{52C4122A-A5D1-479A-A7C8-815AB7A7DAD7}"/>
          </ac:grpSpMkLst>
        </pc:grpChg>
        <pc:grpChg chg="add mod">
          <ac:chgData name="坂本 杏子" userId="7c3822d7a406ecda" providerId="LiveId" clId="{337191E5-3DEB-475C-9F38-18B2923AB77B}" dt="2023-01-29T08:38:29.532" v="1711" actId="1038"/>
          <ac:grpSpMkLst>
            <pc:docMk/>
            <pc:sldMk cId="4139573461" sldId="256"/>
            <ac:grpSpMk id="56" creationId="{E7EFCBA3-92DE-5557-E697-064904C42686}"/>
          </ac:grpSpMkLst>
        </pc:grpChg>
        <pc:grpChg chg="add mod">
          <ac:chgData name="坂本 杏子" userId="7c3822d7a406ecda" providerId="LiveId" clId="{337191E5-3DEB-475C-9F38-18B2923AB77B}" dt="2023-01-29T08:40:38.658" v="1773" actId="1037"/>
          <ac:grpSpMkLst>
            <pc:docMk/>
            <pc:sldMk cId="4139573461" sldId="256"/>
            <ac:grpSpMk id="58" creationId="{6B88D437-9D28-A61C-31CB-0B83CD14E49B}"/>
          </ac:grpSpMkLst>
        </pc:grpChg>
        <pc:grpChg chg="add mod">
          <ac:chgData name="坂本 杏子" userId="7c3822d7a406ecda" providerId="LiveId" clId="{337191E5-3DEB-475C-9F38-18B2923AB77B}" dt="2023-01-29T08:38:25.906" v="1703" actId="1038"/>
          <ac:grpSpMkLst>
            <pc:docMk/>
            <pc:sldMk cId="4139573461" sldId="256"/>
            <ac:grpSpMk id="59" creationId="{74D7D79C-D0A4-382C-4CB1-777FD8447804}"/>
          </ac:grpSpMkLst>
        </pc:grpChg>
        <pc:grpChg chg="add mod">
          <ac:chgData name="坂本 杏子" userId="7c3822d7a406ecda" providerId="LiveId" clId="{337191E5-3DEB-475C-9F38-18B2923AB77B}" dt="2023-01-29T08:41:20.754" v="1800" actId="1076"/>
          <ac:grpSpMkLst>
            <pc:docMk/>
            <pc:sldMk cId="4139573461" sldId="256"/>
            <ac:grpSpMk id="60" creationId="{131F5902-BA5B-F5DE-BC22-62846A3D44A7}"/>
          </ac:grpSpMkLst>
        </pc:grpChg>
        <pc:graphicFrameChg chg="mod modGraphic">
          <ac:chgData name="坂本 杏子" userId="7c3822d7a406ecda" providerId="LiveId" clId="{337191E5-3DEB-475C-9F38-18B2923AB77B}" dt="2023-01-29T08:41:07.270" v="1799" actId="14100"/>
          <ac:graphicFrameMkLst>
            <pc:docMk/>
            <pc:sldMk cId="4139573461" sldId="256"/>
            <ac:graphicFrameMk id="5" creationId="{C72F371C-8874-4F19-B237-D41DEFE20057}"/>
          </ac:graphicFrameMkLst>
        </pc:graphicFrameChg>
        <pc:picChg chg="add del mod topLvl">
          <ac:chgData name="坂本 杏子" userId="7c3822d7a406ecda" providerId="LiveId" clId="{337191E5-3DEB-475C-9F38-18B2923AB77B}" dt="2023-01-29T08:42:54.734" v="1845" actId="1076"/>
          <ac:picMkLst>
            <pc:docMk/>
            <pc:sldMk cId="4139573461" sldId="256"/>
            <ac:picMk id="3" creationId="{4FF3D2CE-D7C4-46EF-AB14-80DFB724A3C7}"/>
          </ac:picMkLst>
        </pc:picChg>
        <pc:picChg chg="mod">
          <ac:chgData name="坂本 杏子" userId="7c3822d7a406ecda" providerId="LiveId" clId="{337191E5-3DEB-475C-9F38-18B2923AB77B}" dt="2023-01-29T08:39:57.538" v="1739" actId="1076"/>
          <ac:picMkLst>
            <pc:docMk/>
            <pc:sldMk cId="4139573461" sldId="256"/>
            <ac:picMk id="31" creationId="{ECC0D672-59AF-451C-A82D-AA0EE306AE57}"/>
          </ac:picMkLst>
        </pc:picChg>
        <pc:picChg chg="del mod topLvl">
          <ac:chgData name="坂本 杏子" userId="7c3822d7a406ecda" providerId="LiveId" clId="{337191E5-3DEB-475C-9F38-18B2923AB77B}" dt="2023-01-29T08:23:21.498" v="858" actId="478"/>
          <ac:picMkLst>
            <pc:docMk/>
            <pc:sldMk cId="4139573461" sldId="256"/>
            <ac:picMk id="52" creationId="{1D2A526E-2B3E-4A9D-895F-45A125E6FDD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20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86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91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3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24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2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4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09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05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75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98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F16D12-BADB-4932-B59C-6247D22BF3E9}"/>
              </a:ext>
            </a:extLst>
          </p:cNvPr>
          <p:cNvSpPr txBox="1"/>
          <p:nvPr/>
        </p:nvSpPr>
        <p:spPr>
          <a:xfrm>
            <a:off x="1413252" y="8016338"/>
            <a:ext cx="11153049" cy="1024896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写真は枠内に収まるように添付してください。</a:t>
            </a:r>
            <a:endParaRPr kumimoji="1" lang="en-US" altLang="ja-JP" sz="4000" b="1" dirty="0"/>
          </a:p>
          <a:p>
            <a:endParaRPr kumimoji="1" lang="en-US" altLang="ja-JP" sz="44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79270F3-672A-C396-1601-5735164AFFC3}"/>
              </a:ext>
            </a:extLst>
          </p:cNvPr>
          <p:cNvGrpSpPr/>
          <p:nvPr/>
        </p:nvGrpSpPr>
        <p:grpSpPr>
          <a:xfrm>
            <a:off x="135629" y="305221"/>
            <a:ext cx="9814284" cy="2802240"/>
            <a:chOff x="135629" y="305221"/>
            <a:chExt cx="9814284" cy="2802240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135629" y="1907132"/>
              <a:ext cx="98142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2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レシピコンテスト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20422" y="305221"/>
              <a:ext cx="920144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第</a:t>
              </a:r>
              <a:r>
                <a:rPr kumimoji="1" lang="en-US" altLang="ja-JP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11</a:t>
              </a:r>
              <a:r>
                <a:rPr kumimoji="1" lang="ja-JP" altLang="en-US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回</a:t>
              </a:r>
              <a:endPara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日本腎栄養代謝研究会</a:t>
              </a:r>
              <a:endPara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A0C585B-6F90-4A5A-93B8-58EF2DDB4E2A}"/>
              </a:ext>
            </a:extLst>
          </p:cNvPr>
          <p:cNvSpPr txBox="1"/>
          <p:nvPr/>
        </p:nvSpPr>
        <p:spPr>
          <a:xfrm>
            <a:off x="13476487" y="2068953"/>
            <a:ext cx="11306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（氏名）</a:t>
            </a:r>
            <a:r>
              <a:rPr kumimoji="1" lang="ja-JP" altLang="en-US" sz="4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〇〇〇〇、〇〇〇〇、〇〇〇〇</a:t>
            </a:r>
            <a:endParaRPr kumimoji="1" lang="en-US" altLang="ja-JP" sz="4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77A6B09-6CD6-4255-A001-5B5D77271E82}"/>
              </a:ext>
            </a:extLst>
          </p:cNvPr>
          <p:cNvSpPr txBox="1"/>
          <p:nvPr/>
        </p:nvSpPr>
        <p:spPr>
          <a:xfrm>
            <a:off x="13473196" y="3037032"/>
            <a:ext cx="11306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（所属）</a:t>
            </a:r>
            <a:r>
              <a:rPr kumimoji="1" lang="ja-JP" altLang="en-US" sz="4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〇〇〇〇クリニック　　</a:t>
            </a:r>
            <a:endParaRPr kumimoji="1" lang="en-US" altLang="ja-JP" sz="4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調理部・栄養部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4906EAE-F48F-491D-AD12-2EC7325B6F4B}"/>
              </a:ext>
            </a:extLst>
          </p:cNvPr>
          <p:cNvSpPr txBox="1"/>
          <p:nvPr/>
        </p:nvSpPr>
        <p:spPr>
          <a:xfrm>
            <a:off x="1619114" y="5760870"/>
            <a:ext cx="2196174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ヒレカツカレー</a:t>
            </a: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ECC0D672-59AF-451C-A82D-AA0EE306AE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94"/>
          <a:stretch/>
        </p:blipFill>
        <p:spPr>
          <a:xfrm>
            <a:off x="1720539" y="9110944"/>
            <a:ext cx="10489329" cy="8252840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53811AB-0398-4D89-94EC-54FBDCBC49D4}"/>
              </a:ext>
            </a:extLst>
          </p:cNvPr>
          <p:cNvSpPr txBox="1"/>
          <p:nvPr/>
        </p:nvSpPr>
        <p:spPr>
          <a:xfrm>
            <a:off x="135629" y="3233741"/>
            <a:ext cx="9201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 Ａ ： カレーライス部門</a:t>
            </a:r>
            <a:endParaRPr kumimoji="1" lang="en-US" altLang="ja-JP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131F5902-BA5B-F5DE-BC22-62846A3D44A7}"/>
              </a:ext>
            </a:extLst>
          </p:cNvPr>
          <p:cNvGrpSpPr/>
          <p:nvPr/>
        </p:nvGrpSpPr>
        <p:grpSpPr>
          <a:xfrm>
            <a:off x="1311332" y="36383041"/>
            <a:ext cx="8638581" cy="1338953"/>
            <a:chOff x="1665169" y="34909768"/>
            <a:chExt cx="8638581" cy="1338953"/>
          </a:xfrm>
        </p:grpSpPr>
        <p:sp>
          <p:nvSpPr>
            <p:cNvPr id="9" name="二等辺三角形 8"/>
            <p:cNvSpPr/>
            <p:nvPr/>
          </p:nvSpPr>
          <p:spPr>
            <a:xfrm rot="5400000">
              <a:off x="1515906" y="35059031"/>
              <a:ext cx="1338953" cy="1040427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3DB1D423-06BE-4FE3-A899-BB5760CA45B0}"/>
                </a:ext>
              </a:extLst>
            </p:cNvPr>
            <p:cNvSpPr txBox="1"/>
            <p:nvPr/>
          </p:nvSpPr>
          <p:spPr>
            <a:xfrm>
              <a:off x="2794088" y="35025246"/>
              <a:ext cx="750966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アピールポイント</a:t>
              </a:r>
            </a:p>
          </p:txBody>
        </p: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2E33EBE-0D7C-41FA-87BC-B8A0E3E26BFB}"/>
              </a:ext>
            </a:extLst>
          </p:cNvPr>
          <p:cNvSpPr txBox="1"/>
          <p:nvPr/>
        </p:nvSpPr>
        <p:spPr>
          <a:xfrm>
            <a:off x="1144717" y="38037037"/>
            <a:ext cx="22910540" cy="4524315"/>
          </a:xfrm>
          <a:prstGeom prst="rect">
            <a:avLst/>
          </a:prstGeom>
          <a:noFill/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水分・食塩制限が難しい透析食にあえてチャレンジしました！</a:t>
            </a:r>
            <a:endParaRPr kumimoji="1" lang="en-US" altLang="ja-JP" sz="4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カレーライスは、当クリニックの透析患者さんからも大人気のメニューです。</a:t>
            </a:r>
            <a:endParaRPr kumimoji="1" lang="en-US" altLang="ja-JP" sz="4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家族みんなで食べてもらいたいという思いを込めて、シンプルなカレーライスで勝負！</a:t>
            </a:r>
            <a:endParaRPr kumimoji="1" lang="en-US" altLang="ja-JP" sz="4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4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多めに作って冷凍保存することで、「今日はお料理しなくないな」という日にも、電子レンジ</a:t>
            </a:r>
            <a:endParaRPr kumimoji="1" lang="en-US" altLang="ja-JP" sz="4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48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で温めてもらうだけで、透析食カレーを食べることができます。</a:t>
            </a:r>
            <a:endParaRPr kumimoji="1" lang="en-US" altLang="ja-JP" sz="48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74D7D79C-D0A4-382C-4CB1-777FD8447804}"/>
              </a:ext>
            </a:extLst>
          </p:cNvPr>
          <p:cNvGrpSpPr/>
          <p:nvPr/>
        </p:nvGrpSpPr>
        <p:grpSpPr>
          <a:xfrm>
            <a:off x="12866862" y="8096484"/>
            <a:ext cx="10536997" cy="6986096"/>
            <a:chOff x="12536127" y="8096484"/>
            <a:chExt cx="10536997" cy="6986096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61F33D8A-DFC9-866A-BB24-8C7D41F26FF5}"/>
                </a:ext>
              </a:extLst>
            </p:cNvPr>
            <p:cNvGrpSpPr/>
            <p:nvPr/>
          </p:nvGrpSpPr>
          <p:grpSpPr>
            <a:xfrm>
              <a:off x="12536127" y="8096484"/>
              <a:ext cx="10349751" cy="1186544"/>
              <a:chOff x="12536127" y="8096484"/>
              <a:chExt cx="10349751" cy="1186544"/>
            </a:xfrm>
          </p:grpSpPr>
          <p:sp>
            <p:nvSpPr>
              <p:cNvPr id="11" name="二等辺三角形 10"/>
              <p:cNvSpPr/>
              <p:nvPr/>
            </p:nvSpPr>
            <p:spPr>
              <a:xfrm rot="5400000">
                <a:off x="12419947" y="8212664"/>
                <a:ext cx="1186544" cy="954184"/>
              </a:xfrm>
              <a:prstGeom prst="triangl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13609676" y="8161795"/>
                <a:ext cx="927620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栄養成分（</a:t>
                </a:r>
                <a:r>
                  <a:rPr kumimoji="1" lang="en-US" altLang="ja-JP" sz="6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</a:t>
                </a:r>
                <a:r>
                  <a:rPr kumimoji="1" lang="ja-JP" altLang="en-US" sz="6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人分あたり）</a:t>
                </a:r>
                <a:endPara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5CA3E587-E22B-4187-9872-F1AD8DBE496D}"/>
                </a:ext>
              </a:extLst>
            </p:cNvPr>
            <p:cNvSpPr txBox="1"/>
            <p:nvPr/>
          </p:nvSpPr>
          <p:spPr>
            <a:xfrm>
              <a:off x="13015826" y="9378133"/>
              <a:ext cx="4688435" cy="570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エネルギー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たんぱく質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カ リ ウ ム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リ       ン 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食      塩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E932D834-64C8-43F3-B593-668347CE1AA2}"/>
                </a:ext>
              </a:extLst>
            </p:cNvPr>
            <p:cNvSpPr txBox="1"/>
            <p:nvPr/>
          </p:nvSpPr>
          <p:spPr>
            <a:xfrm>
              <a:off x="21060008" y="9378133"/>
              <a:ext cx="2013116" cy="570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kcal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g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mg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mg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g</a:t>
              </a: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7C63484C-FA64-413C-B80C-B19FD548D9DD}"/>
                </a:ext>
              </a:extLst>
            </p:cNvPr>
            <p:cNvSpPr txBox="1"/>
            <p:nvPr/>
          </p:nvSpPr>
          <p:spPr>
            <a:xfrm>
              <a:off x="18043732" y="9378133"/>
              <a:ext cx="657234" cy="570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</p:txBody>
        </p: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190FBB3-BD12-4FA5-9699-FB7671A467DE}"/>
              </a:ext>
            </a:extLst>
          </p:cNvPr>
          <p:cNvSpPr txBox="1"/>
          <p:nvPr/>
        </p:nvSpPr>
        <p:spPr>
          <a:xfrm>
            <a:off x="19630412" y="15493346"/>
            <a:ext cx="3801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7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 </a:t>
            </a:r>
            <a:r>
              <a:rPr kumimoji="1"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分</a:t>
            </a:r>
            <a:endParaRPr kumimoji="1" lang="en-US" altLang="ja-JP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C64B38C-D140-47D9-B5B2-FB58D943DBD5}"/>
              </a:ext>
            </a:extLst>
          </p:cNvPr>
          <p:cNvSpPr txBox="1"/>
          <p:nvPr/>
        </p:nvSpPr>
        <p:spPr>
          <a:xfrm>
            <a:off x="20507447" y="17154651"/>
            <a:ext cx="295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7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350</a:t>
            </a:r>
            <a:r>
              <a:rPr kumimoji="1" lang="en-US" altLang="ja-JP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</a:t>
            </a:r>
            <a:endParaRPr kumimoji="1" lang="en-US" altLang="ja-JP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FF3D2CE-D7C4-46EF-AB14-80DFB724A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0436" y="47401425"/>
            <a:ext cx="2742024" cy="2722595"/>
          </a:xfrm>
          <a:prstGeom prst="rect">
            <a:avLst/>
          </a:prstGeom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D7E540E-23E0-47BC-A57D-49BD34B7967A}"/>
              </a:ext>
            </a:extLst>
          </p:cNvPr>
          <p:cNvSpPr txBox="1"/>
          <p:nvPr/>
        </p:nvSpPr>
        <p:spPr>
          <a:xfrm>
            <a:off x="3111524" y="43190343"/>
            <a:ext cx="18976927" cy="45070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kumimoji="1"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記載方法</a:t>
            </a:r>
            <a:r>
              <a:rPr kumimoji="1"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pPr>
              <a:lnSpc>
                <a:spcPts val="5000"/>
              </a:lnSpc>
            </a:pP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＊材料・作り方を簡単にご記入ください。フォント・形式は問いません。</a:t>
            </a:r>
            <a:endParaRPr kumimoji="1"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5000"/>
              </a:lnSpc>
            </a:pP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スペースが足りない方や余ってしまう方は、サイズ変更が可能です。</a:t>
            </a:r>
            <a:endParaRPr kumimoji="1"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5000"/>
              </a:lnSpc>
            </a:pP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</a:t>
            </a:r>
            <a:r>
              <a:rPr kumimoji="1" lang="ja-JP" altLang="en-US" sz="40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アピールポイントのスペースと合わせて</a:t>
            </a:r>
            <a:r>
              <a:rPr kumimoji="1" lang="en-US" altLang="ja-JP" sz="40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40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枚に収まるように、自由に調整してください。</a:t>
            </a:r>
            <a:endParaRPr kumimoji="1" lang="en-US" altLang="ja-JP" sz="40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5000"/>
              </a:lnSpc>
            </a:pP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＊アピールポイントはフリースペースです！思い思いにコメントしてください。</a:t>
            </a:r>
            <a:endParaRPr kumimoji="1"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5000"/>
              </a:lnSpc>
            </a:pP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写真（</a:t>
            </a:r>
            <a:r>
              <a:rPr kumimoji="1"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枚程度）やイラストなどを入れてもＯＫです。</a:t>
            </a:r>
            <a:endParaRPr kumimoji="1"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5000"/>
              </a:lnSpc>
            </a:pP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ご施設の特色を伝える場として、活用してください。</a:t>
            </a:r>
            <a:endParaRPr kumimoji="1"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C72F371C-8874-4F19-B237-D41DEFE20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181857"/>
              </p:ext>
            </p:extLst>
          </p:nvPr>
        </p:nvGraphicFramePr>
        <p:xfrm>
          <a:off x="1370775" y="19781614"/>
          <a:ext cx="22458425" cy="164018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04946">
                  <a:extLst>
                    <a:ext uri="{9D8B030D-6E8A-4147-A177-3AD203B41FA5}">
                      <a16:colId xmlns:a16="http://schemas.microsoft.com/office/drawing/2014/main" val="2973518307"/>
                    </a:ext>
                  </a:extLst>
                </a:gridCol>
                <a:gridCol w="15453479">
                  <a:extLst>
                    <a:ext uri="{9D8B030D-6E8A-4147-A177-3AD203B41FA5}">
                      <a16:colId xmlns:a16="http://schemas.microsoft.com/office/drawing/2014/main" val="28354212"/>
                    </a:ext>
                  </a:extLst>
                </a:gridCol>
              </a:tblGrid>
              <a:tr h="7807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材　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作　り　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13686"/>
                  </a:ext>
                </a:extLst>
              </a:tr>
              <a:tr h="15554391">
                <a:tc>
                  <a:txBody>
                    <a:bodyPr/>
                    <a:lstStyle/>
                    <a:p>
                      <a:endParaRPr kumimoji="1" lang="en-US" altLang="ja-JP" sz="4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6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玉ねぎ　　  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セロリ　　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人参　　　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生姜　　　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にんにく　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無塩バター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豚ひき肉　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25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炒め油　　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小麦粉　　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カレー粉　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1.2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水　　　　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110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ケチャップ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とんかつソース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カレールウ　　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コンソメ　　　 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0.6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ヒレカツ　　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切れ（</a:t>
                      </a:r>
                      <a:r>
                        <a:rPr kumimoji="1" lang="en-US" altLang="ja-JP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  <a:r>
                        <a:rPr kumimoji="1" lang="ja-JP" altLang="en-US" sz="32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ｇ）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① 玉ねぎ、セロリ、人参、生姜、にんにくはみじん切りにし、水に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 さらす。その後、しっかりと水を切っておく。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 ② フライパンにバターを熱し、①の野菜を加えて、水分が飛ぶまで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 じっくりと炒める。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 ③ 別のフライパンで小麦粉炒め、水分をとばす。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（こげないように注意です！）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 水分がなくなってきたら、カレー粉を加え、さらに炒める。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 よく混ざったら火を止める。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 ④ 別の鍋に炒め油を熱し、豚ひき肉を炒める。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 　肉に火が通ったら、①の野菜と③の粉を加えて、こげないように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　 よく炒める。</a:t>
                      </a:r>
                      <a:endParaRPr kumimoji="1" lang="en-US" altLang="ja-JP" sz="36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598248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962F31-DA2C-46D3-8BB5-5C6C02E43962}"/>
              </a:ext>
            </a:extLst>
          </p:cNvPr>
          <p:cNvSpPr txBox="1"/>
          <p:nvPr/>
        </p:nvSpPr>
        <p:spPr>
          <a:xfrm>
            <a:off x="10583694" y="445682"/>
            <a:ext cx="141958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6000" b="1" dirty="0"/>
              <a:t>入力例</a:t>
            </a:r>
            <a:r>
              <a:rPr kumimoji="1" lang="en-US" altLang="ja-JP" sz="6000" b="1" dirty="0"/>
              <a:t> </a:t>
            </a:r>
            <a:r>
              <a:rPr kumimoji="1" lang="ja-JP" altLang="en-US" sz="6000" b="1" dirty="0"/>
              <a:t>：</a:t>
            </a:r>
            <a:r>
              <a:rPr kumimoji="1" lang="en-US" altLang="ja-JP" sz="6000" b="1" dirty="0"/>
              <a:t> </a:t>
            </a:r>
            <a:r>
              <a:rPr kumimoji="1" lang="ja-JP" altLang="en-US" sz="6000" b="1" dirty="0"/>
              <a:t>赤字部分を入力してください。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41F33C9-AE35-4807-9B8A-6F8595FC966E}"/>
              </a:ext>
            </a:extLst>
          </p:cNvPr>
          <p:cNvSpPr txBox="1"/>
          <p:nvPr/>
        </p:nvSpPr>
        <p:spPr>
          <a:xfrm>
            <a:off x="3987782" y="4904624"/>
            <a:ext cx="41493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（メニュー名）</a:t>
            </a:r>
            <a:endParaRPr kumimoji="1"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923E941-4A2F-4746-931B-4CA4F8CB66D9}"/>
              </a:ext>
            </a:extLst>
          </p:cNvPr>
          <p:cNvSpPr txBox="1"/>
          <p:nvPr/>
        </p:nvSpPr>
        <p:spPr>
          <a:xfrm>
            <a:off x="1828325" y="20783208"/>
            <a:ext cx="5767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米飯　　　　　</a:t>
            </a:r>
            <a:r>
              <a:rPr kumimoji="1" lang="en-US" altLang="ja-JP" sz="3600" dirty="0"/>
              <a:t>150</a:t>
            </a:r>
            <a:r>
              <a:rPr kumimoji="1" lang="ja-JP" altLang="en-US" sz="3600" dirty="0"/>
              <a:t>ｇ 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03F8D1A0-82A7-AA26-9EDB-24197EED8968}"/>
              </a:ext>
            </a:extLst>
          </p:cNvPr>
          <p:cNvGrpSpPr/>
          <p:nvPr/>
        </p:nvGrpSpPr>
        <p:grpSpPr>
          <a:xfrm>
            <a:off x="12866862" y="15500238"/>
            <a:ext cx="5103730" cy="1186544"/>
            <a:chOff x="12600531" y="15636423"/>
            <a:chExt cx="5103730" cy="1186544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07650AA-A744-4FF0-BF07-538DAE21B5A8}"/>
                </a:ext>
              </a:extLst>
            </p:cNvPr>
            <p:cNvSpPr txBox="1"/>
            <p:nvPr/>
          </p:nvSpPr>
          <p:spPr>
            <a:xfrm>
              <a:off x="13609676" y="15721864"/>
              <a:ext cx="409458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作業時間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5" name="二等辺三角形 14">
              <a:extLst>
                <a:ext uri="{FF2B5EF4-FFF2-40B4-BE49-F238E27FC236}">
                  <a16:creationId xmlns:a16="http://schemas.microsoft.com/office/drawing/2014/main" id="{1E5F4DCE-B8CD-255E-47F6-F7BBD7409B79}"/>
                </a:ext>
              </a:extLst>
            </p:cNvPr>
            <p:cNvSpPr/>
            <p:nvPr/>
          </p:nvSpPr>
          <p:spPr>
            <a:xfrm rot="5400000">
              <a:off x="12484351" y="15752603"/>
              <a:ext cx="1186544" cy="954184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255D7F6-F427-EFD2-458F-39D6CF68DCC5}"/>
              </a:ext>
            </a:extLst>
          </p:cNvPr>
          <p:cNvGrpSpPr/>
          <p:nvPr/>
        </p:nvGrpSpPr>
        <p:grpSpPr>
          <a:xfrm>
            <a:off x="12866862" y="17161543"/>
            <a:ext cx="7349321" cy="1186544"/>
            <a:chOff x="12646608" y="17550643"/>
            <a:chExt cx="7349321" cy="1186544"/>
          </a:xfrm>
        </p:grpSpPr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BDFEC26-B8A2-4B9D-860B-6C8882CE6369}"/>
                </a:ext>
              </a:extLst>
            </p:cNvPr>
            <p:cNvSpPr txBox="1"/>
            <p:nvPr/>
          </p:nvSpPr>
          <p:spPr>
            <a:xfrm>
              <a:off x="13609676" y="17636084"/>
              <a:ext cx="63862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価格（</a:t>
              </a: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食あたり）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7" name="二等辺三角形 16">
              <a:extLst>
                <a:ext uri="{FF2B5EF4-FFF2-40B4-BE49-F238E27FC236}">
                  <a16:creationId xmlns:a16="http://schemas.microsoft.com/office/drawing/2014/main" id="{8CDEF7FA-FA94-0622-2400-EC15FE4DA315}"/>
                </a:ext>
              </a:extLst>
            </p:cNvPr>
            <p:cNvSpPr/>
            <p:nvPr/>
          </p:nvSpPr>
          <p:spPr>
            <a:xfrm rot="5400000">
              <a:off x="12530428" y="17666823"/>
              <a:ext cx="1186544" cy="954184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E7EFCBA3-92DE-5557-E697-064904C42686}"/>
              </a:ext>
            </a:extLst>
          </p:cNvPr>
          <p:cNvGrpSpPr/>
          <p:nvPr/>
        </p:nvGrpSpPr>
        <p:grpSpPr>
          <a:xfrm>
            <a:off x="19007845" y="9416070"/>
            <a:ext cx="2013116" cy="5686730"/>
            <a:chOff x="19299677" y="9416070"/>
            <a:chExt cx="2013116" cy="5686730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725533D-FA32-FFDC-7B59-C83632CA42B3}"/>
                </a:ext>
              </a:extLst>
            </p:cNvPr>
            <p:cNvSpPr txBox="1"/>
            <p:nvPr/>
          </p:nvSpPr>
          <p:spPr>
            <a:xfrm>
              <a:off x="19299677" y="9416070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r>
                <a:rPr kumimoji="1" lang="en-US" altLang="ja-JP" sz="60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570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E55F1E10-9DA0-BDC5-8C26-1A5890C37F89}"/>
                </a:ext>
              </a:extLst>
            </p:cNvPr>
            <p:cNvSpPr txBox="1"/>
            <p:nvPr/>
          </p:nvSpPr>
          <p:spPr>
            <a:xfrm>
              <a:off x="19299677" y="10565803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r>
                <a:rPr kumimoji="1" lang="en-US" altLang="ja-JP" sz="60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21.4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99F2BF3-33A9-A5C1-2188-CB49443B7BBD}"/>
                </a:ext>
              </a:extLst>
            </p:cNvPr>
            <p:cNvSpPr txBox="1"/>
            <p:nvPr/>
          </p:nvSpPr>
          <p:spPr>
            <a:xfrm>
              <a:off x="19299677" y="11715536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r>
                <a:rPr kumimoji="1" lang="en-US" altLang="ja-JP" sz="60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509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4E6EEC7A-BA10-CE88-EC70-866728387BB2}"/>
                </a:ext>
              </a:extLst>
            </p:cNvPr>
            <p:cNvSpPr txBox="1"/>
            <p:nvPr/>
          </p:nvSpPr>
          <p:spPr>
            <a:xfrm>
              <a:off x="19299677" y="12865269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r>
                <a:rPr kumimoji="1" lang="en-US" altLang="ja-JP" sz="60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236</a:t>
              </a: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2C42E302-B0D1-BB5C-E460-FE2F2F278887}"/>
                </a:ext>
              </a:extLst>
            </p:cNvPr>
            <p:cNvSpPr txBox="1"/>
            <p:nvPr/>
          </p:nvSpPr>
          <p:spPr>
            <a:xfrm>
              <a:off x="19299677" y="14015002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r>
                <a:rPr kumimoji="1" lang="en-US" altLang="ja-JP" sz="6000" dirty="0">
                  <a:solidFill>
                    <a:srgbClr val="FF000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1.9</a:t>
              </a: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6B88D437-9D28-A61C-31CB-0B83CD14E49B}"/>
              </a:ext>
            </a:extLst>
          </p:cNvPr>
          <p:cNvGrpSpPr/>
          <p:nvPr/>
        </p:nvGrpSpPr>
        <p:grpSpPr>
          <a:xfrm>
            <a:off x="1373340" y="18480945"/>
            <a:ext cx="6062987" cy="1186544"/>
            <a:chOff x="1665168" y="18617130"/>
            <a:chExt cx="6062987" cy="1186544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831941D9-C57E-4756-97F3-DB185BEE9010}"/>
                </a:ext>
              </a:extLst>
            </p:cNvPr>
            <p:cNvSpPr txBox="1"/>
            <p:nvPr/>
          </p:nvSpPr>
          <p:spPr>
            <a:xfrm>
              <a:off x="2794088" y="18702571"/>
              <a:ext cx="493406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材料 ・ 作り方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7" name="二等辺三角形 56">
              <a:extLst>
                <a:ext uri="{FF2B5EF4-FFF2-40B4-BE49-F238E27FC236}">
                  <a16:creationId xmlns:a16="http://schemas.microsoft.com/office/drawing/2014/main" id="{981CEECC-A36E-2C93-BF1B-BBEB9260EEE1}"/>
                </a:ext>
              </a:extLst>
            </p:cNvPr>
            <p:cNvSpPr/>
            <p:nvPr/>
          </p:nvSpPr>
          <p:spPr>
            <a:xfrm rot="5400000">
              <a:off x="1548988" y="18733310"/>
              <a:ext cx="1186544" cy="954184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61" name="吹き出し: 角を丸めた四角形 60">
            <a:extLst>
              <a:ext uri="{FF2B5EF4-FFF2-40B4-BE49-F238E27FC236}">
                <a16:creationId xmlns:a16="http://schemas.microsoft.com/office/drawing/2014/main" id="{64B24F11-BD83-477B-93C8-24C600CF7731}"/>
              </a:ext>
            </a:extLst>
          </p:cNvPr>
          <p:cNvSpPr/>
          <p:nvPr/>
        </p:nvSpPr>
        <p:spPr>
          <a:xfrm>
            <a:off x="9621863" y="48062330"/>
            <a:ext cx="11956000" cy="1400783"/>
          </a:xfrm>
          <a:prstGeom prst="wedgeRoundRectCallout">
            <a:avLst>
              <a:gd name="adj1" fmla="val 54506"/>
              <a:gd name="adj2" fmla="val 2083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華麗なるレシピをお待ちしています！</a:t>
            </a:r>
          </a:p>
        </p:txBody>
      </p:sp>
    </p:spTree>
    <p:extLst>
      <p:ext uri="{BB962C8B-B14F-4D97-AF65-F5344CB8AC3E}">
        <p14:creationId xmlns:p14="http://schemas.microsoft.com/office/powerpoint/2010/main" val="4139573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</TotalTime>
  <Words>514</Words>
  <Application>Microsoft Office PowerPoint</Application>
  <PresentationFormat>ユーザー設定</PresentationFormat>
  <Paragraphs>104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HGS創英角ﾎﾟｯﾌﾟ体</vt:lpstr>
      <vt:lpstr>HG丸ｺﾞｼｯｸM-PRO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Kyoko Sakamoto</dc:creator>
  <cp:lastModifiedBy>坂本 杏子</cp:lastModifiedBy>
  <cp:revision>23</cp:revision>
  <cp:lastPrinted>2023-01-26T02:05:57Z</cp:lastPrinted>
  <dcterms:created xsi:type="dcterms:W3CDTF">2017-05-19T04:53:45Z</dcterms:created>
  <dcterms:modified xsi:type="dcterms:W3CDTF">2023-01-29T08:46:08Z</dcterms:modified>
</cp:coreProperties>
</file>