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61263" cy="1069181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301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5312293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368" userDrawn="1">
          <p15:clr>
            <a:srgbClr val="FBAE40"/>
          </p15:clr>
        </p15:guide>
        <p15:guide id="2" pos="2382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>
            <a:extLst>
              <a:ext uri="{FF2B5EF4-FFF2-40B4-BE49-F238E27FC236}">
                <a16:creationId xmlns:a16="http://schemas.microsoft.com/office/drawing/2014/main" id="{AE9A94BE-C66B-708F-8A9D-A8F618E9C39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29" y="-34"/>
            <a:ext cx="7567316" cy="10691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0271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567111" rtl="0" eaLnBrk="1" latinLnBrk="0" hangingPunct="1">
        <a:lnSpc>
          <a:spcPct val="90000"/>
        </a:lnSpc>
        <a:spcBef>
          <a:spcPct val="0"/>
        </a:spcBef>
        <a:buNone/>
        <a:defRPr kumimoji="1" sz="272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1778" indent="-141778" algn="l" defTabSz="567111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kumimoji="1" sz="1737" kern="1200">
          <a:solidFill>
            <a:schemeClr val="tx1"/>
          </a:solidFill>
          <a:latin typeface="+mn-lt"/>
          <a:ea typeface="+mn-ea"/>
          <a:cs typeface="+mn-cs"/>
        </a:defRPr>
      </a:lvl1pPr>
      <a:lvl2pPr marL="425333" indent="-141778" algn="l" defTabSz="567111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08889" indent="-141778" algn="l" defTabSz="567111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kumimoji="1" sz="1240" kern="1200">
          <a:solidFill>
            <a:schemeClr val="tx1"/>
          </a:solidFill>
          <a:latin typeface="+mn-lt"/>
          <a:ea typeface="+mn-ea"/>
          <a:cs typeface="+mn-cs"/>
        </a:defRPr>
      </a:lvl3pPr>
      <a:lvl4pPr marL="992444" indent="-141778" algn="l" defTabSz="567111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275999" indent="-141778" algn="l" defTabSz="567111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559555" indent="-141778" algn="l" defTabSz="567111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3110" indent="-141778" algn="l" defTabSz="567111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666" indent="-141778" algn="l" defTabSz="567111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10221" indent="-141778" algn="l" defTabSz="567111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567111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55" algn="l" defTabSz="567111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111" algn="l" defTabSz="567111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666" algn="l" defTabSz="567111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222" algn="l" defTabSz="567111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777" algn="l" defTabSz="567111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333" algn="l" defTabSz="567111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888" algn="l" defTabSz="567111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444" algn="l" defTabSz="567111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367" userDrawn="1">
          <p15:clr>
            <a:srgbClr val="F26B43"/>
          </p15:clr>
        </p15:guide>
        <p15:guide id="2" pos="238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E5701C1A-5530-83FB-939E-F81EFA09DFE5}"/>
              </a:ext>
            </a:extLst>
          </p:cNvPr>
          <p:cNvSpPr/>
          <p:nvPr/>
        </p:nvSpPr>
        <p:spPr>
          <a:xfrm>
            <a:off x="462346" y="8477107"/>
            <a:ext cx="6572182" cy="2084555"/>
          </a:xfrm>
          <a:prstGeom prst="rect">
            <a:avLst/>
          </a:prstGeom>
          <a:solidFill>
            <a:srgbClr val="FFF2CC">
              <a:alpha val="18039"/>
            </a:srgbClr>
          </a:solidFill>
          <a:ln w="76196" cap="flat">
            <a:solidFill>
              <a:srgbClr val="FFF2CC">
                <a:alpha val="24000"/>
              </a:srgbClr>
            </a:solidFill>
            <a:prstDash val="solid"/>
            <a:miter/>
          </a:ln>
        </p:spPr>
        <p:txBody>
          <a:bodyPr vert="horz" wrap="square" lIns="24982" tIns="12491" rIns="24982" bIns="12491" anchor="ctr" anchorCtr="1" compatLnSpc="1">
            <a:noAutofit/>
          </a:bodyPr>
          <a:lstStyle/>
          <a:p>
            <a:pPr algn="ctr" defTabSz="124919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492">
              <a:solidFill>
                <a:srgbClr val="FFFFFF"/>
              </a:solidFill>
              <a:latin typeface="Calibri"/>
              <a:ea typeface="游ゴシック" pitchFamily="34"/>
            </a:endParaRPr>
          </a:p>
        </p:txBody>
      </p:sp>
      <p:sp>
        <p:nvSpPr>
          <p:cNvPr id="5" name="テキスト ボックス 68">
            <a:extLst>
              <a:ext uri="{FF2B5EF4-FFF2-40B4-BE49-F238E27FC236}">
                <a16:creationId xmlns:a16="http://schemas.microsoft.com/office/drawing/2014/main" id="{D94B885F-EADB-7BA2-587B-A254196B9A4D}"/>
              </a:ext>
            </a:extLst>
          </p:cNvPr>
          <p:cNvSpPr txBox="1"/>
          <p:nvPr/>
        </p:nvSpPr>
        <p:spPr>
          <a:xfrm>
            <a:off x="1656522" y="5432442"/>
            <a:ext cx="514913" cy="277603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24982" tIns="12491" rIns="24982" bIns="12491" anchor="t" anchorCtr="0" compatLnSpc="1">
            <a:spAutoFit/>
          </a:bodyPr>
          <a:lstStyle/>
          <a:p>
            <a:pPr defTabSz="124919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ja-JP" altLang="en-US" sz="1640" b="1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材料</a:t>
            </a:r>
            <a:endParaRPr lang="en-US" sz="1640" b="1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" name="テキスト ボックス 69">
            <a:extLst>
              <a:ext uri="{FF2B5EF4-FFF2-40B4-BE49-F238E27FC236}">
                <a16:creationId xmlns:a16="http://schemas.microsoft.com/office/drawing/2014/main" id="{189CB94D-2D5A-3D09-2B89-F5F78CFE7FCC}"/>
              </a:ext>
            </a:extLst>
          </p:cNvPr>
          <p:cNvSpPr txBox="1"/>
          <p:nvPr/>
        </p:nvSpPr>
        <p:spPr>
          <a:xfrm>
            <a:off x="4720043" y="5432442"/>
            <a:ext cx="694856" cy="277603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24982" tIns="12491" rIns="24982" bIns="12491" anchor="t" anchorCtr="0" compatLnSpc="1">
            <a:spAutoFit/>
          </a:bodyPr>
          <a:lstStyle/>
          <a:p>
            <a:pPr defTabSz="124919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ja-JP" altLang="en-US" sz="1640" b="1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作り方</a:t>
            </a:r>
            <a:endParaRPr lang="en-US" sz="1640" b="1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" name="正方形/長方形 70">
            <a:extLst>
              <a:ext uri="{FF2B5EF4-FFF2-40B4-BE49-F238E27FC236}">
                <a16:creationId xmlns:a16="http://schemas.microsoft.com/office/drawing/2014/main" id="{62CF71BC-BC93-3A4B-8176-DAF5322C4E86}"/>
              </a:ext>
            </a:extLst>
          </p:cNvPr>
          <p:cNvSpPr/>
          <p:nvPr/>
        </p:nvSpPr>
        <p:spPr>
          <a:xfrm>
            <a:off x="408579" y="5392670"/>
            <a:ext cx="2783425" cy="2654788"/>
          </a:xfrm>
          <a:prstGeom prst="rect">
            <a:avLst/>
          </a:prstGeom>
          <a:noFill/>
          <a:ln w="38100" cap="flat">
            <a:solidFill>
              <a:schemeClr val="bg1">
                <a:lumMod val="75000"/>
              </a:schemeClr>
            </a:solidFill>
            <a:prstDash val="solid"/>
            <a:miter/>
          </a:ln>
        </p:spPr>
        <p:txBody>
          <a:bodyPr vert="horz" wrap="square" lIns="24982" tIns="12491" rIns="24982" bIns="12491" anchor="ctr" anchorCtr="1" compatLnSpc="1">
            <a:noAutofit/>
          </a:bodyPr>
          <a:lstStyle/>
          <a:p>
            <a:pPr algn="ctr" defTabSz="124919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492">
              <a:solidFill>
                <a:srgbClr val="FFFFFF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8" name="正方形/長方形 73">
            <a:extLst>
              <a:ext uri="{FF2B5EF4-FFF2-40B4-BE49-F238E27FC236}">
                <a16:creationId xmlns:a16="http://schemas.microsoft.com/office/drawing/2014/main" id="{7375D62A-18B4-11D0-1554-8DBCE97E85E7}"/>
              </a:ext>
            </a:extLst>
          </p:cNvPr>
          <p:cNvSpPr/>
          <p:nvPr/>
        </p:nvSpPr>
        <p:spPr>
          <a:xfrm>
            <a:off x="3343157" y="5392670"/>
            <a:ext cx="3776802" cy="2654789"/>
          </a:xfrm>
          <a:prstGeom prst="rect">
            <a:avLst/>
          </a:prstGeom>
          <a:noFill/>
          <a:ln w="38100" cap="flat">
            <a:solidFill>
              <a:schemeClr val="bg1">
                <a:lumMod val="75000"/>
              </a:schemeClr>
            </a:solidFill>
            <a:prstDash val="solid"/>
            <a:miter/>
          </a:ln>
        </p:spPr>
        <p:txBody>
          <a:bodyPr vert="horz" wrap="square" lIns="24982" tIns="12491" rIns="24982" bIns="12491" anchor="ctr" anchorCtr="1" compatLnSpc="1">
            <a:noAutofit/>
          </a:bodyPr>
          <a:lstStyle/>
          <a:p>
            <a:pPr algn="ctr" defTabSz="124919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492" b="1" dirty="0">
              <a:solidFill>
                <a:srgbClr val="FFFFFF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9" name="テキスト ボックス 14">
            <a:extLst>
              <a:ext uri="{FF2B5EF4-FFF2-40B4-BE49-F238E27FC236}">
                <a16:creationId xmlns:a16="http://schemas.microsoft.com/office/drawing/2014/main" id="{F4FCA96A-3F64-FD66-DEA9-BB2AF4DA203B}"/>
              </a:ext>
            </a:extLst>
          </p:cNvPr>
          <p:cNvSpPr txBox="1"/>
          <p:nvPr/>
        </p:nvSpPr>
        <p:spPr>
          <a:xfrm>
            <a:off x="414342" y="8090006"/>
            <a:ext cx="2466970" cy="30267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24982" tIns="12491" rIns="24982" bIns="12491" anchor="t" anchorCtr="0" compatLnSpc="1">
            <a:spAutoFit/>
          </a:bodyPr>
          <a:lstStyle/>
          <a:p>
            <a:pPr defTabSz="124919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ja-JP" altLang="en-US" sz="1803" b="1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アピールポイント</a:t>
            </a:r>
            <a:endParaRPr lang="en-US" sz="1803" b="1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DF1831A-944E-D5B7-8715-3B8B450B3215}"/>
              </a:ext>
            </a:extLst>
          </p:cNvPr>
          <p:cNvSpPr txBox="1"/>
          <p:nvPr/>
        </p:nvSpPr>
        <p:spPr>
          <a:xfrm>
            <a:off x="556972" y="5799744"/>
            <a:ext cx="1240552" cy="14542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75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食材１</a:t>
            </a:r>
            <a:endParaRPr lang="en-US" altLang="ja-JP" sz="1475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75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食材２</a:t>
            </a:r>
            <a:endParaRPr lang="en-US" altLang="ja-JP" sz="1475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75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食材３</a:t>
            </a:r>
            <a:endParaRPr lang="en-US" altLang="ja-JP" sz="1475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75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</a:t>
            </a:r>
            <a:endParaRPr lang="en-US" altLang="ja-JP" sz="1475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75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</a:t>
            </a:r>
            <a:endParaRPr lang="en-US" altLang="ja-JP" sz="1475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75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</a:t>
            </a:r>
            <a:endParaRPr lang="en-US" altLang="ja-JP" sz="1475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B514F8BB-5A13-22A6-4044-1C2C510135EC}"/>
              </a:ext>
            </a:extLst>
          </p:cNvPr>
          <p:cNvSpPr txBox="1"/>
          <p:nvPr/>
        </p:nvSpPr>
        <p:spPr>
          <a:xfrm>
            <a:off x="2055040" y="5801086"/>
            <a:ext cx="1130606" cy="14542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1475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分量１</a:t>
            </a:r>
            <a:endParaRPr lang="en-US" altLang="ja-JP" sz="1475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r"/>
            <a:r>
              <a:rPr lang="ja-JP" altLang="en-US" sz="1475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分量２</a:t>
            </a:r>
            <a:endParaRPr lang="en-US" altLang="ja-JP" sz="1475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r"/>
            <a:r>
              <a:rPr lang="ja-JP" altLang="en-US" sz="1475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分量３</a:t>
            </a:r>
            <a:endParaRPr lang="en-US" altLang="ja-JP" sz="1475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r"/>
            <a:r>
              <a:rPr lang="ja-JP" altLang="en-US" sz="1475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</a:t>
            </a:r>
            <a:endParaRPr lang="en-US" altLang="ja-JP" sz="1475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r"/>
            <a:r>
              <a:rPr lang="ja-JP" altLang="en-US" sz="1475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</a:t>
            </a:r>
            <a:endParaRPr lang="en-US" altLang="ja-JP" sz="1475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r"/>
            <a:r>
              <a:rPr lang="ja-JP" altLang="en-US" sz="1475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0567608-45B0-A0CB-4A58-F213DD4444C2}"/>
              </a:ext>
            </a:extLst>
          </p:cNvPr>
          <p:cNvSpPr txBox="1"/>
          <p:nvPr/>
        </p:nvSpPr>
        <p:spPr>
          <a:xfrm>
            <a:off x="3394501" y="5799744"/>
            <a:ext cx="3432836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1475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①ここに入力</a:t>
            </a:r>
            <a:endParaRPr lang="en-US" altLang="ja-JP" sz="1475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l"/>
            <a:r>
              <a:rPr lang="ja-JP" altLang="en-US" sz="1475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②</a:t>
            </a:r>
            <a:endParaRPr lang="en-US" altLang="ja-JP" sz="1475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l"/>
            <a:r>
              <a:rPr lang="ja-JP" altLang="en-US" sz="1475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③</a:t>
            </a:r>
            <a:endParaRPr lang="en-US" altLang="ja-JP" sz="1475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l"/>
            <a:r>
              <a:rPr lang="ja-JP" altLang="en-US" sz="1475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④</a:t>
            </a:r>
            <a:endParaRPr lang="en-US" altLang="ja-JP" sz="1475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FF7B401-78AA-F9A5-5C55-0EA9F38CD0DF}"/>
              </a:ext>
            </a:extLst>
          </p:cNvPr>
          <p:cNvSpPr txBox="1"/>
          <p:nvPr/>
        </p:nvSpPr>
        <p:spPr>
          <a:xfrm>
            <a:off x="310622" y="8380094"/>
            <a:ext cx="6836299" cy="832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2405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〇〇な時におすすめ　〇〇な患者さんにおすすめ　などあなたの思いを表現してください</a:t>
            </a:r>
            <a:endParaRPr lang="ja-JP" altLang="en-US" sz="2405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C4DE8DBA-0AF6-28C4-7E7F-C223C0B72629}"/>
              </a:ext>
            </a:extLst>
          </p:cNvPr>
          <p:cNvSpPr txBox="1"/>
          <p:nvPr/>
        </p:nvSpPr>
        <p:spPr>
          <a:xfrm>
            <a:off x="3427444" y="7056701"/>
            <a:ext cx="3399893" cy="11519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ja-JP" sz="1202" b="1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</a:t>
            </a:r>
            <a:r>
              <a:rPr lang="ja-JP" altLang="en-US" sz="983" b="1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削除してください</a:t>
            </a:r>
            <a:r>
              <a:rPr lang="en-US" altLang="ja-JP" sz="983" b="1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)</a:t>
            </a:r>
            <a:endParaRPr lang="en-US" altLang="ja-JP" sz="1202" b="1" i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l"/>
            <a:r>
              <a:rPr lang="ja-JP" altLang="en-US" sz="1093" b="1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＊フォントサイズや空白は適宜調整してください</a:t>
            </a:r>
            <a:endParaRPr lang="en-US" altLang="ja-JP" sz="1093" b="1" i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l"/>
            <a:r>
              <a:rPr lang="ja-JP" altLang="en-US" sz="1312" b="1" i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［</a:t>
            </a:r>
            <a:r>
              <a:rPr lang="ja-JP" altLang="en-US" sz="1093" b="1" i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材料と作り方、アピールポイントの</a:t>
            </a:r>
            <a:endParaRPr lang="en-US" altLang="ja-JP" sz="1093" b="1" i="1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l"/>
            <a:r>
              <a:rPr lang="ja-JP" altLang="en-US" sz="1093" b="1" i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スペース</a:t>
            </a:r>
            <a:r>
              <a:rPr lang="en-US" altLang="ja-JP" sz="1093" b="1" i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</a:t>
            </a:r>
            <a:r>
              <a:rPr lang="ja-JP" altLang="en-US" sz="1093" b="1" i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外枠含む</a:t>
            </a:r>
            <a:r>
              <a:rPr lang="en-US" altLang="ja-JP" sz="1093" b="1" i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)</a:t>
            </a:r>
            <a:r>
              <a:rPr lang="ja-JP" altLang="en-US" sz="1093" b="1" i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は可動します］</a:t>
            </a:r>
            <a:endParaRPr lang="en-US" altLang="ja-JP" sz="1093" b="1" i="1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l"/>
            <a:r>
              <a:rPr lang="ja-JP" altLang="en-US" sz="1093" b="1" i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　　　　調整して</a:t>
            </a:r>
            <a:r>
              <a:rPr lang="en-US" altLang="ja-JP" sz="1093" b="1" i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OK</a:t>
            </a:r>
            <a:r>
              <a:rPr lang="ja-JP" altLang="en-US" sz="1093" b="1" i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です</a:t>
            </a:r>
            <a:endParaRPr lang="en-US" altLang="ja-JP" sz="1093" b="1" i="1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l"/>
            <a:endParaRPr lang="ja-JP" altLang="en-US" sz="1093" b="1" i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5DB5500-8A1F-44CA-7129-0D5F773FB5C9}"/>
              </a:ext>
            </a:extLst>
          </p:cNvPr>
          <p:cNvSpPr txBox="1"/>
          <p:nvPr/>
        </p:nvSpPr>
        <p:spPr>
          <a:xfrm>
            <a:off x="888092" y="6851321"/>
            <a:ext cx="2031590" cy="11182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ja-JP" sz="1202" b="1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</a:t>
            </a:r>
            <a:r>
              <a:rPr lang="ja-JP" altLang="en-US" sz="983" b="1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削除してください</a:t>
            </a:r>
            <a:r>
              <a:rPr lang="en-US" altLang="ja-JP" sz="983" b="1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)</a:t>
            </a:r>
          </a:p>
          <a:p>
            <a:pPr algn="l"/>
            <a:r>
              <a:rPr lang="ja-JP" altLang="en-US" sz="1093" b="1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＊大さじ小さじは</a:t>
            </a:r>
            <a:endParaRPr lang="en-US" altLang="ja-JP" sz="1093" b="1" i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l"/>
            <a:r>
              <a:rPr lang="ja-JP" altLang="en-US" sz="1093" b="1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大１小</a:t>
            </a:r>
            <a:r>
              <a:rPr lang="en-US" altLang="ja-JP" sz="1093" b="1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1/2</a:t>
            </a:r>
            <a:r>
              <a:rPr lang="ja-JP" altLang="en-US" sz="1093" b="1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などで表記</a:t>
            </a:r>
            <a:endParaRPr lang="en-US" altLang="ja-JP" sz="1093" b="1" i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l"/>
            <a:r>
              <a:rPr lang="ja-JP" altLang="en-US" sz="1093" b="1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＊グラムは小文字の</a:t>
            </a:r>
            <a:r>
              <a:rPr lang="en-US" altLang="ja-JP" sz="1093" b="1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g</a:t>
            </a:r>
            <a:r>
              <a:rPr lang="ja-JP" altLang="en-US" sz="1093" b="1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で表記</a:t>
            </a:r>
            <a:endParaRPr lang="en-US" altLang="ja-JP" sz="1093" b="1" i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l"/>
            <a:r>
              <a:rPr lang="ja-JP" altLang="en-US" sz="1093" b="1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＊フォントサイズや空白は</a:t>
            </a:r>
            <a:endParaRPr lang="en-US" altLang="ja-JP" sz="1093" b="1" i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l"/>
            <a:r>
              <a:rPr lang="ja-JP" altLang="en-US" sz="1093" b="1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適宜調整してください</a:t>
            </a:r>
            <a:endParaRPr lang="en-US" altLang="ja-JP" sz="1312" b="1" i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cxnSp>
        <p:nvCxnSpPr>
          <p:cNvPr id="16" name="直線コネクタ 56">
            <a:extLst>
              <a:ext uri="{FF2B5EF4-FFF2-40B4-BE49-F238E27FC236}">
                <a16:creationId xmlns:a16="http://schemas.microsoft.com/office/drawing/2014/main" id="{DC2CB6A0-AB46-5295-E294-8EE4F739D0C1}"/>
              </a:ext>
            </a:extLst>
          </p:cNvPr>
          <p:cNvCxnSpPr>
            <a:cxnSpLocks/>
          </p:cNvCxnSpPr>
          <p:nvPr/>
        </p:nvCxnSpPr>
        <p:spPr>
          <a:xfrm>
            <a:off x="408579" y="9212630"/>
            <a:ext cx="6738342" cy="0"/>
          </a:xfrm>
          <a:prstGeom prst="straightConnector1">
            <a:avLst/>
          </a:prstGeom>
          <a:noFill/>
          <a:ln w="76196" cap="flat">
            <a:solidFill>
              <a:srgbClr val="FFD966"/>
            </a:solidFill>
            <a:prstDash val="solid"/>
            <a:miter/>
          </a:ln>
        </p:spPr>
      </p:cxn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CB43E9CF-1E4F-4766-570C-B410FAFFAE1B}"/>
              </a:ext>
            </a:extLst>
          </p:cNvPr>
          <p:cNvCxnSpPr>
            <a:cxnSpLocks/>
          </p:cNvCxnSpPr>
          <p:nvPr/>
        </p:nvCxnSpPr>
        <p:spPr>
          <a:xfrm flipV="1">
            <a:off x="1402683" y="5729062"/>
            <a:ext cx="956384" cy="5744"/>
          </a:xfrm>
          <a:prstGeom prst="line">
            <a:avLst/>
          </a:prstGeom>
          <a:ln w="28575">
            <a:solidFill>
              <a:schemeClr val="accent2">
                <a:lumMod val="60000"/>
                <a:lumOff val="40000"/>
              </a:schemeClr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3321F503-0E65-FE6D-8E04-E394006BF6CC}"/>
              </a:ext>
            </a:extLst>
          </p:cNvPr>
          <p:cNvCxnSpPr>
            <a:cxnSpLocks/>
          </p:cNvCxnSpPr>
          <p:nvPr/>
        </p:nvCxnSpPr>
        <p:spPr>
          <a:xfrm>
            <a:off x="4568190" y="5726441"/>
            <a:ext cx="998561" cy="1733"/>
          </a:xfrm>
          <a:prstGeom prst="line">
            <a:avLst/>
          </a:prstGeom>
          <a:ln w="28575">
            <a:solidFill>
              <a:schemeClr val="accent2">
                <a:lumMod val="60000"/>
                <a:lumOff val="40000"/>
              </a:schemeClr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9" name="図 18">
            <a:extLst>
              <a:ext uri="{FF2B5EF4-FFF2-40B4-BE49-F238E27FC236}">
                <a16:creationId xmlns:a16="http://schemas.microsoft.com/office/drawing/2014/main" id="{5530E680-3427-9798-8F81-B3B9A638ED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5390" y="5371228"/>
            <a:ext cx="427384" cy="427384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9C698BB7-5E82-CCF9-5A1A-3CEB9E4166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23981" y="5321917"/>
            <a:ext cx="517531" cy="468365"/>
          </a:xfrm>
          <a:prstGeom prst="rect">
            <a:avLst/>
          </a:prstGeom>
        </p:spPr>
      </p:pic>
      <p:sp>
        <p:nvSpPr>
          <p:cNvPr id="21" name="テキスト ボックス 10">
            <a:extLst>
              <a:ext uri="{FF2B5EF4-FFF2-40B4-BE49-F238E27FC236}">
                <a16:creationId xmlns:a16="http://schemas.microsoft.com/office/drawing/2014/main" id="{F948D64C-27EE-3D1D-B112-2FDE07693251}"/>
              </a:ext>
            </a:extLst>
          </p:cNvPr>
          <p:cNvSpPr txBox="1"/>
          <p:nvPr/>
        </p:nvSpPr>
        <p:spPr>
          <a:xfrm>
            <a:off x="1252896" y="1786418"/>
            <a:ext cx="5165854" cy="60538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24982" tIns="12491" rIns="24982" bIns="12491" anchor="t" anchorCtr="0" compatLnSpc="1">
            <a:spAutoFit/>
          </a:bodyPr>
          <a:lstStyle/>
          <a:p>
            <a:pPr defTabSz="124919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ja-JP" altLang="en-US" sz="377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ここに入力</a:t>
            </a:r>
            <a:r>
              <a:rPr lang="en-US" altLang="ja-JP" sz="377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</a:t>
            </a:r>
            <a:r>
              <a:rPr lang="ja-JP" altLang="en-US" sz="377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メニュー名</a:t>
            </a:r>
            <a:r>
              <a:rPr lang="en-US" altLang="ja-JP" sz="377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)</a:t>
            </a:r>
            <a:endParaRPr lang="en-US" sz="3770" b="1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2" name="テキスト ボックス 8">
            <a:extLst>
              <a:ext uri="{FF2B5EF4-FFF2-40B4-BE49-F238E27FC236}">
                <a16:creationId xmlns:a16="http://schemas.microsoft.com/office/drawing/2014/main" id="{917BBF00-1775-90DF-FD30-717B62B96A46}"/>
              </a:ext>
            </a:extLst>
          </p:cNvPr>
          <p:cNvSpPr txBox="1"/>
          <p:nvPr/>
        </p:nvSpPr>
        <p:spPr>
          <a:xfrm>
            <a:off x="1491948" y="3698500"/>
            <a:ext cx="1062515" cy="47919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24982" tIns="12491" rIns="24982" bIns="12491" anchor="t" anchorCtr="0" compatLnSpc="1">
            <a:spAutoFit/>
          </a:bodyPr>
          <a:lstStyle/>
          <a:p>
            <a:pPr algn="ctr" defTabSz="124919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ja-JP" altLang="en-US" sz="1475" b="1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写真</a:t>
            </a:r>
            <a:endParaRPr lang="en-US" altLang="ja-JP" sz="1475" b="1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 defTabSz="124919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475" b="1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</a:t>
            </a:r>
            <a:r>
              <a:rPr lang="ja-JP" altLang="en-US" sz="1475" b="1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貼り付け</a:t>
            </a:r>
            <a:r>
              <a:rPr lang="en-US" sz="1475" b="1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) </a:t>
            </a:r>
          </a:p>
        </p:txBody>
      </p:sp>
      <p:sp>
        <p:nvSpPr>
          <p:cNvPr id="23" name="テキスト ボックス 55">
            <a:extLst>
              <a:ext uri="{FF2B5EF4-FFF2-40B4-BE49-F238E27FC236}">
                <a16:creationId xmlns:a16="http://schemas.microsoft.com/office/drawing/2014/main" id="{E6F3BC35-C6D4-7E01-D14F-2A25D2911235}"/>
              </a:ext>
            </a:extLst>
          </p:cNvPr>
          <p:cNvSpPr txBox="1"/>
          <p:nvPr/>
        </p:nvSpPr>
        <p:spPr>
          <a:xfrm>
            <a:off x="5449537" y="2884817"/>
            <a:ext cx="1109496" cy="240671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24982" tIns="12491" rIns="24982" bIns="12491" anchor="t" anchorCtr="0" compatLnSpc="1">
            <a:spAutoFit/>
          </a:bodyPr>
          <a:lstStyle/>
          <a:p>
            <a:pPr algn="ctr" defTabSz="124919">
              <a:lnSpc>
                <a:spcPct val="15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ja-JP" altLang="en-US" sz="1475" b="1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ここに入力</a:t>
            </a:r>
            <a:endParaRPr lang="en-US" sz="1475" b="1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 defTabSz="124919">
              <a:lnSpc>
                <a:spcPct val="15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ja-JP" altLang="en-US" sz="1475" b="1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ここに入力</a:t>
            </a:r>
            <a:endParaRPr lang="en-US" sz="1475" b="1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 defTabSz="124919">
              <a:lnSpc>
                <a:spcPct val="15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ja-JP" altLang="en-US" sz="1475" b="1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ここに入力</a:t>
            </a:r>
            <a:endParaRPr lang="en-US" sz="1475" b="1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 defTabSz="124919">
              <a:lnSpc>
                <a:spcPct val="15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ja-JP" altLang="en-US" sz="1475" b="1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ここに入力</a:t>
            </a:r>
            <a:endParaRPr lang="en-US" sz="1475" b="1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 defTabSz="124919">
              <a:lnSpc>
                <a:spcPct val="15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ja-JP" altLang="en-US" sz="1475" b="1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ここに入力</a:t>
            </a:r>
            <a:endParaRPr lang="en-US" altLang="ja-JP" sz="1475" b="1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 defTabSz="124919">
              <a:lnSpc>
                <a:spcPct val="150000"/>
              </a:lnSpc>
              <a:spcBef>
                <a:spcPts val="164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ja-JP" altLang="en-US" sz="1475" b="1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ここに入力</a:t>
            </a:r>
            <a:endParaRPr lang="en-US" altLang="ja-JP" sz="1475" b="1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 defTabSz="124919">
              <a:lnSpc>
                <a:spcPct val="150000"/>
              </a:lnSpc>
              <a:spcBef>
                <a:spcPts val="164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ja-JP" altLang="en-US" sz="1475" b="1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ここに入力</a:t>
            </a:r>
            <a:endParaRPr lang="en-US" sz="1475" b="1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021905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 panose="02040503050406030204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BF6E72D7-69F8-42E7-A2E4-1365703486C8}" vid="{C30449A7-4BBE-4A52-A54C-373E16A4CA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</TotalTime>
  <Words>149</Words>
  <Application>Microsoft Office PowerPoint</Application>
  <PresentationFormat>ユーザー設定</PresentationFormat>
  <Paragraphs>41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BIZ UDPゴシック</vt:lpstr>
      <vt:lpstr>Arial</vt:lpstr>
      <vt:lpstr>Calibri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IM1D039(CAPD室)</dc:creator>
  <cp:lastModifiedBy>IM1D039(CAPD室)</cp:lastModifiedBy>
  <cp:revision>1</cp:revision>
  <cp:lastPrinted>2025-02-07T03:54:15Z</cp:lastPrinted>
  <dcterms:created xsi:type="dcterms:W3CDTF">2025-02-07T03:49:01Z</dcterms:created>
  <dcterms:modified xsi:type="dcterms:W3CDTF">2025-02-07T03:54:15Z</dcterms:modified>
</cp:coreProperties>
</file>