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122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E9A94BE-C66B-708F-8A9D-A8F618E9C3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9" y="-34"/>
            <a:ext cx="7567316" cy="106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7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67111" rtl="0" eaLnBrk="1" latinLnBrk="0" hangingPunct="1">
        <a:lnSpc>
          <a:spcPct val="90000"/>
        </a:lnSpc>
        <a:spcBef>
          <a:spcPct val="0"/>
        </a:spcBef>
        <a:buNone/>
        <a:defRPr kumimoji="1" sz="27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78" indent="-141778" algn="l" defTabSz="567111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7" kern="1200">
          <a:solidFill>
            <a:schemeClr val="tx1"/>
          </a:solidFill>
          <a:latin typeface="+mn-lt"/>
          <a:ea typeface="+mn-ea"/>
          <a:cs typeface="+mn-cs"/>
        </a:defRPr>
      </a:lvl1pPr>
      <a:lvl2pPr marL="425333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88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444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99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555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3110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666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10221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55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111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666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222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777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333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888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444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701C1A-5530-83FB-939E-F81EFA09DFE5}"/>
              </a:ext>
            </a:extLst>
          </p:cNvPr>
          <p:cNvSpPr/>
          <p:nvPr/>
        </p:nvSpPr>
        <p:spPr>
          <a:xfrm>
            <a:off x="462346" y="8477107"/>
            <a:ext cx="6572182" cy="2084555"/>
          </a:xfrm>
          <a:prstGeom prst="rect">
            <a:avLst/>
          </a:prstGeom>
          <a:solidFill>
            <a:srgbClr val="FFF2CC">
              <a:alpha val="18039"/>
            </a:srgbClr>
          </a:solidFill>
          <a:ln w="76196" cap="flat">
            <a:solidFill>
              <a:srgbClr val="FFF2CC">
                <a:alpha val="24000"/>
              </a:srgbClr>
            </a:solidFill>
            <a:prstDash val="solid"/>
            <a:miter/>
          </a:ln>
        </p:spPr>
        <p:txBody>
          <a:bodyPr vert="horz" wrap="square" lIns="24982" tIns="12491" rIns="24982" bIns="12491" anchor="ctr" anchorCtr="1" compatLnSpc="1">
            <a:noAutofit/>
          </a:bodyPr>
          <a:lstStyle/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92">
              <a:solidFill>
                <a:srgbClr val="FFFFFF"/>
              </a:solidFill>
              <a:latin typeface="Calibri"/>
              <a:ea typeface="游ゴシック" pitchFamily="34"/>
            </a:endParaRPr>
          </a:p>
        </p:txBody>
      </p:sp>
      <p:sp>
        <p:nvSpPr>
          <p:cNvPr id="5" name="テキスト ボックス 68">
            <a:extLst>
              <a:ext uri="{FF2B5EF4-FFF2-40B4-BE49-F238E27FC236}">
                <a16:creationId xmlns:a16="http://schemas.microsoft.com/office/drawing/2014/main" id="{D94B885F-EADB-7BA2-587B-A254196B9A4D}"/>
              </a:ext>
            </a:extLst>
          </p:cNvPr>
          <p:cNvSpPr txBox="1"/>
          <p:nvPr/>
        </p:nvSpPr>
        <p:spPr>
          <a:xfrm>
            <a:off x="1656522" y="5432442"/>
            <a:ext cx="514913" cy="2776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64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材料</a:t>
            </a:r>
            <a:endParaRPr lang="en-US" sz="164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69">
            <a:extLst>
              <a:ext uri="{FF2B5EF4-FFF2-40B4-BE49-F238E27FC236}">
                <a16:creationId xmlns:a16="http://schemas.microsoft.com/office/drawing/2014/main" id="{189CB94D-2D5A-3D09-2B89-F5F78CFE7FCC}"/>
              </a:ext>
            </a:extLst>
          </p:cNvPr>
          <p:cNvSpPr txBox="1"/>
          <p:nvPr/>
        </p:nvSpPr>
        <p:spPr>
          <a:xfrm>
            <a:off x="4720043" y="5432442"/>
            <a:ext cx="694856" cy="2776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64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作り方</a:t>
            </a:r>
            <a:endParaRPr lang="en-US" sz="164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70">
            <a:extLst>
              <a:ext uri="{FF2B5EF4-FFF2-40B4-BE49-F238E27FC236}">
                <a16:creationId xmlns:a16="http://schemas.microsoft.com/office/drawing/2014/main" id="{62CF71BC-BC93-3A4B-8176-DAF5322C4E86}"/>
              </a:ext>
            </a:extLst>
          </p:cNvPr>
          <p:cNvSpPr/>
          <p:nvPr/>
        </p:nvSpPr>
        <p:spPr>
          <a:xfrm>
            <a:off x="408579" y="5392670"/>
            <a:ext cx="2783425" cy="2654788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/>
          </a:ln>
        </p:spPr>
        <p:txBody>
          <a:bodyPr vert="horz" wrap="square" lIns="24982" tIns="12491" rIns="24982" bIns="12491" anchor="ctr" anchorCtr="1" compatLnSpc="1">
            <a:noAutofit/>
          </a:bodyPr>
          <a:lstStyle/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92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3">
            <a:extLst>
              <a:ext uri="{FF2B5EF4-FFF2-40B4-BE49-F238E27FC236}">
                <a16:creationId xmlns:a16="http://schemas.microsoft.com/office/drawing/2014/main" id="{7375D62A-18B4-11D0-1554-8DBCE97E85E7}"/>
              </a:ext>
            </a:extLst>
          </p:cNvPr>
          <p:cNvSpPr/>
          <p:nvPr/>
        </p:nvSpPr>
        <p:spPr>
          <a:xfrm>
            <a:off x="3343157" y="5392670"/>
            <a:ext cx="3776802" cy="2654789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/>
          </a:ln>
        </p:spPr>
        <p:txBody>
          <a:bodyPr vert="horz" wrap="square" lIns="24982" tIns="12491" rIns="24982" bIns="12491" anchor="ctr" anchorCtr="1" compatLnSpc="1">
            <a:noAutofit/>
          </a:bodyPr>
          <a:lstStyle/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92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14">
            <a:extLst>
              <a:ext uri="{FF2B5EF4-FFF2-40B4-BE49-F238E27FC236}">
                <a16:creationId xmlns:a16="http://schemas.microsoft.com/office/drawing/2014/main" id="{F4FCA96A-3F64-FD66-DEA9-BB2AF4DA203B}"/>
              </a:ext>
            </a:extLst>
          </p:cNvPr>
          <p:cNvSpPr txBox="1"/>
          <p:nvPr/>
        </p:nvSpPr>
        <p:spPr>
          <a:xfrm>
            <a:off x="414342" y="8090006"/>
            <a:ext cx="2466970" cy="3026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803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アピールポイント</a:t>
            </a:r>
            <a:endParaRPr lang="en-US" sz="1803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F1831A-944E-D5B7-8715-3B8B450B3215}"/>
              </a:ext>
            </a:extLst>
          </p:cNvPr>
          <p:cNvSpPr txBox="1"/>
          <p:nvPr/>
        </p:nvSpPr>
        <p:spPr>
          <a:xfrm>
            <a:off x="556972" y="5799744"/>
            <a:ext cx="1240552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食材１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食材２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食材３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14F8BB-5A13-22A6-4044-1C2C510135EC}"/>
              </a:ext>
            </a:extLst>
          </p:cNvPr>
          <p:cNvSpPr txBox="1"/>
          <p:nvPr/>
        </p:nvSpPr>
        <p:spPr>
          <a:xfrm>
            <a:off x="2055040" y="5801086"/>
            <a:ext cx="1130606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分量１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分量２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分量３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567608-45B0-A0CB-4A58-F213DD4444C2}"/>
              </a:ext>
            </a:extLst>
          </p:cNvPr>
          <p:cNvSpPr txBox="1"/>
          <p:nvPr/>
        </p:nvSpPr>
        <p:spPr>
          <a:xfrm>
            <a:off x="3394501" y="5799744"/>
            <a:ext cx="343283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①ここに入力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F7B401-78AA-F9A5-5C55-0EA9F38CD0DF}"/>
              </a:ext>
            </a:extLst>
          </p:cNvPr>
          <p:cNvSpPr txBox="1"/>
          <p:nvPr/>
        </p:nvSpPr>
        <p:spPr>
          <a:xfrm>
            <a:off x="310622" y="8380094"/>
            <a:ext cx="6836299" cy="832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5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〇〇な時におすすめ　〇〇な患者さんにおすすめ　などあなたの思いを表現してください</a:t>
            </a:r>
            <a:endParaRPr lang="ja-JP" altLang="en-US" sz="240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DE8DBA-0AF6-28C4-7E7F-C223C0B72629}"/>
              </a:ext>
            </a:extLst>
          </p:cNvPr>
          <p:cNvSpPr txBox="1"/>
          <p:nvPr/>
        </p:nvSpPr>
        <p:spPr>
          <a:xfrm>
            <a:off x="3427444" y="7056701"/>
            <a:ext cx="3399893" cy="115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202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98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削除してください</a:t>
            </a:r>
            <a:r>
              <a:rPr lang="en-US" altLang="ja-JP" sz="98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altLang="ja-JP" sz="1202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＊フォントサイズや空白は適宜調整してください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312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</a:t>
            </a:r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材料と作り方、アピールポイントの</a:t>
            </a:r>
            <a:endParaRPr lang="en-US" altLang="ja-JP" sz="1093" b="1" i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スペース</a:t>
            </a:r>
            <a:r>
              <a:rPr lang="en-US" altLang="ja-JP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外枠含む</a:t>
            </a:r>
            <a:r>
              <a:rPr lang="en-US" altLang="ja-JP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は可動します］</a:t>
            </a:r>
            <a:endParaRPr lang="en-US" altLang="ja-JP" sz="1093" b="1" i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調整して</a:t>
            </a:r>
            <a:r>
              <a:rPr lang="en-US" altLang="ja-JP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</a:t>
            </a:r>
            <a:endParaRPr lang="en-US" altLang="ja-JP" sz="1093" b="1" i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endParaRPr lang="ja-JP" altLang="en-US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DB5500-8A1F-44CA-7129-0D5F773FB5C9}"/>
              </a:ext>
            </a:extLst>
          </p:cNvPr>
          <p:cNvSpPr txBox="1"/>
          <p:nvPr/>
        </p:nvSpPr>
        <p:spPr>
          <a:xfrm>
            <a:off x="888092" y="6851321"/>
            <a:ext cx="203159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202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98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削除してください</a:t>
            </a:r>
            <a:r>
              <a:rPr lang="en-US" altLang="ja-JP" sz="98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＊大さじ小さじは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大１小</a:t>
            </a:r>
            <a:r>
              <a:rPr lang="en-US" altLang="ja-JP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などで表記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＊グラムは小文字の</a:t>
            </a:r>
            <a:r>
              <a:rPr lang="en-US" altLang="ja-JP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で表記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＊フォントサイズや空白は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適宜調整してください</a:t>
            </a:r>
            <a:endParaRPr lang="en-US" altLang="ja-JP" sz="1312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6" name="直線コネクタ 56">
            <a:extLst>
              <a:ext uri="{FF2B5EF4-FFF2-40B4-BE49-F238E27FC236}">
                <a16:creationId xmlns:a16="http://schemas.microsoft.com/office/drawing/2014/main" id="{DC2CB6A0-AB46-5295-E294-8EE4F739D0C1}"/>
              </a:ext>
            </a:extLst>
          </p:cNvPr>
          <p:cNvCxnSpPr>
            <a:cxnSpLocks/>
          </p:cNvCxnSpPr>
          <p:nvPr/>
        </p:nvCxnSpPr>
        <p:spPr>
          <a:xfrm>
            <a:off x="408579" y="9212630"/>
            <a:ext cx="6738342" cy="0"/>
          </a:xfrm>
          <a:prstGeom prst="straightConnector1">
            <a:avLst/>
          </a:prstGeom>
          <a:noFill/>
          <a:ln w="76196" cap="flat">
            <a:solidFill>
              <a:srgbClr val="FFD966"/>
            </a:solidFill>
            <a:prstDash val="solid"/>
            <a:miter/>
          </a:ln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B43E9CF-1E4F-4766-570C-B410FAFFAE1B}"/>
              </a:ext>
            </a:extLst>
          </p:cNvPr>
          <p:cNvCxnSpPr>
            <a:cxnSpLocks/>
          </p:cNvCxnSpPr>
          <p:nvPr/>
        </p:nvCxnSpPr>
        <p:spPr>
          <a:xfrm flipV="1">
            <a:off x="1402683" y="5729062"/>
            <a:ext cx="956384" cy="574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321F503-0E65-FE6D-8E04-E394006BF6CC}"/>
              </a:ext>
            </a:extLst>
          </p:cNvPr>
          <p:cNvCxnSpPr>
            <a:cxnSpLocks/>
          </p:cNvCxnSpPr>
          <p:nvPr/>
        </p:nvCxnSpPr>
        <p:spPr>
          <a:xfrm>
            <a:off x="4568190" y="5726441"/>
            <a:ext cx="998561" cy="1733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図 18">
            <a:extLst>
              <a:ext uri="{FF2B5EF4-FFF2-40B4-BE49-F238E27FC236}">
                <a16:creationId xmlns:a16="http://schemas.microsoft.com/office/drawing/2014/main" id="{5530E680-3427-9798-8F81-B3B9A638E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390" y="5371228"/>
            <a:ext cx="427384" cy="42738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C698BB7-5E82-CCF9-5A1A-3CEB9E416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981" y="5321917"/>
            <a:ext cx="517531" cy="468365"/>
          </a:xfrm>
          <a:prstGeom prst="rect">
            <a:avLst/>
          </a:prstGeom>
        </p:spPr>
      </p:pic>
      <p:sp>
        <p:nvSpPr>
          <p:cNvPr id="21" name="テキスト ボックス 10">
            <a:extLst>
              <a:ext uri="{FF2B5EF4-FFF2-40B4-BE49-F238E27FC236}">
                <a16:creationId xmlns:a16="http://schemas.microsoft.com/office/drawing/2014/main" id="{F948D64C-27EE-3D1D-B112-2FDE07693251}"/>
              </a:ext>
            </a:extLst>
          </p:cNvPr>
          <p:cNvSpPr txBox="1"/>
          <p:nvPr/>
        </p:nvSpPr>
        <p:spPr>
          <a:xfrm>
            <a:off x="1252896" y="1786418"/>
            <a:ext cx="5165854" cy="6053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377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r>
              <a:rPr lang="en-US" altLang="ja-JP" sz="377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377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メニュー名</a:t>
            </a:r>
            <a:r>
              <a:rPr lang="en-US" altLang="ja-JP" sz="377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sz="377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8">
            <a:extLst>
              <a:ext uri="{FF2B5EF4-FFF2-40B4-BE49-F238E27FC236}">
                <a16:creationId xmlns:a16="http://schemas.microsoft.com/office/drawing/2014/main" id="{917BBF00-1775-90DF-FD30-717B62B96A46}"/>
              </a:ext>
            </a:extLst>
          </p:cNvPr>
          <p:cNvSpPr txBox="1"/>
          <p:nvPr/>
        </p:nvSpPr>
        <p:spPr>
          <a:xfrm>
            <a:off x="1491948" y="3698500"/>
            <a:ext cx="1062515" cy="4791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</a:t>
            </a:r>
            <a:endParaRPr lang="en-US" altLang="ja-JP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貼り付け</a:t>
            </a:r>
            <a:r>
              <a:rPr 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 </a:t>
            </a:r>
          </a:p>
        </p:txBody>
      </p:sp>
      <p:sp>
        <p:nvSpPr>
          <p:cNvPr id="23" name="テキスト ボックス 55">
            <a:extLst>
              <a:ext uri="{FF2B5EF4-FFF2-40B4-BE49-F238E27FC236}">
                <a16:creationId xmlns:a16="http://schemas.microsoft.com/office/drawing/2014/main" id="{E6F3BC35-C6D4-7E01-D14F-2A25D2911235}"/>
              </a:ext>
            </a:extLst>
          </p:cNvPr>
          <p:cNvSpPr txBox="1"/>
          <p:nvPr/>
        </p:nvSpPr>
        <p:spPr>
          <a:xfrm>
            <a:off x="5449537" y="2884817"/>
            <a:ext cx="1109496" cy="24067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altLang="ja-JP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spcBef>
                <a:spcPts val="164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altLang="ja-JP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spcBef>
                <a:spcPts val="164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19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F6E72D7-69F8-42E7-A2E4-1365703486C8}" vid="{C30449A7-4BBE-4A52-A54C-373E16A4CA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149</Words>
  <Application>Microsoft Office PowerPoint</Application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IM1D039(CAPD室)</dc:creator>
  <cp:lastModifiedBy>IM1D039(CAPD室)</cp:lastModifiedBy>
  <cp:revision>1</cp:revision>
  <cp:lastPrinted>2025-02-07T03:54:15Z</cp:lastPrinted>
  <dcterms:created xsi:type="dcterms:W3CDTF">2025-02-07T03:49:01Z</dcterms:created>
  <dcterms:modified xsi:type="dcterms:W3CDTF">2025-02-07T03:54:15Z</dcterms:modified>
</cp:coreProperties>
</file>