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7561263" cy="10691813"/>
  <p:notesSz cx="6735763" cy="9866313"/>
  <p:defaultTextStyle>
    <a:defPPr>
      <a:defRPr lang="ja-JP"/>
    </a:defPPr>
    <a:lvl1pPr marL="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1pPr>
    <a:lvl2pPr marL="13137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2pPr>
    <a:lvl3pPr marL="262739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3pPr>
    <a:lvl4pPr marL="39411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4pPr>
    <a:lvl5pPr marL="52548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5pPr>
    <a:lvl6pPr marL="65685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6pPr>
    <a:lvl7pPr marL="78822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7pPr>
    <a:lvl8pPr marL="919591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8pPr>
    <a:lvl9pPr marL="1050960" algn="l" defTabSz="262739" rtl="0" eaLnBrk="1" latinLnBrk="0" hangingPunct="1">
      <a:defRPr kumimoji="1" sz="5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BABE6"/>
    <a:srgbClr val="5EEF53"/>
    <a:srgbClr val="FFCC00"/>
    <a:srgbClr val="FFCF9B"/>
    <a:srgbClr val="CCFF99"/>
    <a:srgbClr val="FFFF66"/>
    <a:srgbClr val="99FF99"/>
    <a:srgbClr val="00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DACD5B-BA2E-400B-AC0C-769EFD9B96F1}" v="8" dt="2026-02-12T14:36:51.5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00A15C55-8517-42AA-B614-E9B94910E393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4E7"/>
          </a:solidFill>
        </a:fill>
      </a:tcStyle>
    </a:wholeTbl>
    <a:band1H>
      <a:tcStyle>
        <a:tcBdr/>
        <a:fill>
          <a:solidFill>
            <a:srgbClr val="FFE8CB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FFE8CB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FFC000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FFC000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C000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C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ichi Ishikawa" userId="04166a8a45f9032e" providerId="LiveId" clId="{A9743F60-F7BB-440E-8FE4-C466839CD60D}"/>
    <pc:docChg chg="modSld">
      <pc:chgData name="Yuichi Ishikawa" userId="04166a8a45f9032e" providerId="LiveId" clId="{A9743F60-F7BB-440E-8FE4-C466839CD60D}" dt="2026-02-12T14:36:51.591" v="13"/>
      <pc:docMkLst>
        <pc:docMk/>
      </pc:docMkLst>
      <pc:sldChg chg="modSp mod">
        <pc:chgData name="Yuichi Ishikawa" userId="04166a8a45f9032e" providerId="LiveId" clId="{A9743F60-F7BB-440E-8FE4-C466839CD60D}" dt="2026-02-12T14:35:02.346" v="6"/>
        <pc:sldMkLst>
          <pc:docMk/>
          <pc:sldMk cId="59009251" sldId="270"/>
        </pc:sldMkLst>
        <pc:spChg chg="mod">
          <ac:chgData name="Yuichi Ishikawa" userId="04166a8a45f9032e" providerId="LiveId" clId="{A9743F60-F7BB-440E-8FE4-C466839CD60D}" dt="2026-02-12T14:35:02.346" v="6"/>
          <ac:spMkLst>
            <pc:docMk/>
            <pc:sldMk cId="59009251" sldId="270"/>
            <ac:spMk id="13" creationId="{6C7D438C-F568-0D97-B00A-212C10753273}"/>
          </ac:spMkLst>
        </pc:spChg>
      </pc:sldChg>
      <pc:sldChg chg="modSp mod">
        <pc:chgData name="Yuichi Ishikawa" userId="04166a8a45f9032e" providerId="LiveId" clId="{A9743F60-F7BB-440E-8FE4-C466839CD60D}" dt="2026-02-12T14:36:37.036" v="12" actId="20577"/>
        <pc:sldMkLst>
          <pc:docMk/>
          <pc:sldMk cId="399604885" sldId="272"/>
        </pc:sldMkLst>
        <pc:spChg chg="mod">
          <ac:chgData name="Yuichi Ishikawa" userId="04166a8a45f9032e" providerId="LiveId" clId="{A9743F60-F7BB-440E-8FE4-C466839CD60D}" dt="2026-02-12T14:36:37.036" v="12" actId="20577"/>
          <ac:spMkLst>
            <pc:docMk/>
            <pc:sldMk cId="399604885" sldId="272"/>
            <ac:spMk id="13" creationId="{19DE089A-8E55-E2E3-F2A7-E24039007951}"/>
          </ac:spMkLst>
        </pc:spChg>
      </pc:sldChg>
      <pc:sldChg chg="modSp">
        <pc:chgData name="Yuichi Ishikawa" userId="04166a8a45f9032e" providerId="LiveId" clId="{A9743F60-F7BB-440E-8FE4-C466839CD60D}" dt="2026-02-12T14:35:24.397" v="7"/>
        <pc:sldMkLst>
          <pc:docMk/>
          <pc:sldMk cId="1169214228" sldId="273"/>
        </pc:sldMkLst>
        <pc:spChg chg="mod">
          <ac:chgData name="Yuichi Ishikawa" userId="04166a8a45f9032e" providerId="LiveId" clId="{A9743F60-F7BB-440E-8FE4-C466839CD60D}" dt="2026-02-12T14:35:24.397" v="7"/>
          <ac:spMkLst>
            <pc:docMk/>
            <pc:sldMk cId="1169214228" sldId="273"/>
            <ac:spMk id="8" creationId="{9548C0F4-3664-C467-D345-2559BF3A7FE6}"/>
          </ac:spMkLst>
        </pc:spChg>
      </pc:sldChg>
      <pc:sldChg chg="modSp">
        <pc:chgData name="Yuichi Ishikawa" userId="04166a8a45f9032e" providerId="LiveId" clId="{A9743F60-F7BB-440E-8FE4-C466839CD60D}" dt="2026-02-12T14:36:51.591" v="13"/>
        <pc:sldMkLst>
          <pc:docMk/>
          <pc:sldMk cId="4261138529" sldId="274"/>
        </pc:sldMkLst>
        <pc:spChg chg="mod">
          <ac:chgData name="Yuichi Ishikawa" userId="04166a8a45f9032e" providerId="LiveId" clId="{A9743F60-F7BB-440E-8FE4-C466839CD60D}" dt="2026-02-12T14:36:51.591" v="13"/>
          <ac:spMkLst>
            <pc:docMk/>
            <pc:sldMk cId="4261138529" sldId="274"/>
            <ac:spMk id="14" creationId="{A980242D-0F61-2483-9471-9E48F4A939E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1" cy="495029"/>
          </a:xfrm>
          <a:prstGeom prst="rect">
            <a:avLst/>
          </a:prstGeom>
        </p:spPr>
        <p:txBody>
          <a:bodyPr vert="horz" lIns="91414" tIns="45708" rIns="91414" bIns="457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5029"/>
          </a:xfrm>
          <a:prstGeom prst="rect">
            <a:avLst/>
          </a:prstGeom>
        </p:spPr>
        <p:txBody>
          <a:bodyPr vert="horz" lIns="91414" tIns="45708" rIns="91414" bIns="45708" rtlCol="0"/>
          <a:lstStyle>
            <a:lvl1pPr algn="r">
              <a:defRPr sz="1200"/>
            </a:lvl1pPr>
          </a:lstStyle>
          <a:p>
            <a:fld id="{92A7AED7-F03B-412E-8A8F-B1469B11286B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4" tIns="45708" rIns="91414" bIns="457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1"/>
          </a:xfrm>
          <a:prstGeom prst="rect">
            <a:avLst/>
          </a:prstGeom>
        </p:spPr>
        <p:txBody>
          <a:bodyPr vert="horz" lIns="91414" tIns="45708" rIns="91414" bIns="457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1" cy="495028"/>
          </a:xfrm>
          <a:prstGeom prst="rect">
            <a:avLst/>
          </a:prstGeom>
        </p:spPr>
        <p:txBody>
          <a:bodyPr vert="horz" lIns="91414" tIns="45708" rIns="91414" bIns="457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1" cy="495028"/>
          </a:xfrm>
          <a:prstGeom prst="rect">
            <a:avLst/>
          </a:prstGeom>
        </p:spPr>
        <p:txBody>
          <a:bodyPr vert="horz" lIns="91414" tIns="45708" rIns="91414" bIns="45708" rtlCol="0" anchor="b"/>
          <a:lstStyle>
            <a:lvl1pPr algn="r">
              <a:defRPr sz="1200"/>
            </a:lvl1pPr>
          </a:lstStyle>
          <a:p>
            <a:fld id="{2248F239-53AF-4BF5-AEAB-7AE596D08E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280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1pPr>
    <a:lvl2pPr marL="13137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2pPr>
    <a:lvl3pPr marL="262739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3pPr>
    <a:lvl4pPr marL="39411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4pPr>
    <a:lvl5pPr marL="52548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5pPr>
    <a:lvl6pPr marL="65685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6pPr>
    <a:lvl7pPr marL="78822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7pPr>
    <a:lvl8pPr marL="919591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8pPr>
    <a:lvl9pPr marL="1050960" algn="l" defTabSz="262739" rtl="0" eaLnBrk="1" latinLnBrk="0" hangingPunct="1">
      <a:defRPr kumimoji="1" sz="3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98568-55B6-BABA-9128-8C679FEB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8DC30D-D970-91B2-E53F-654CD5686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90750" y="1233488"/>
            <a:ext cx="2354263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F18AAB-3A50-4F94-FA6F-705872DE05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51EB8D-6D49-3993-02C6-B6C9F27C15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8F239-53AF-4BF5-AEAB-7AE596D08E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90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07532-8D56-8D2B-8BF6-638BB6CE705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67098" y="1749796"/>
            <a:ext cx="6427072" cy="3722335"/>
          </a:xfrm>
        </p:spPr>
        <p:txBody>
          <a:bodyPr anchor="b" anchorCtr="1"/>
          <a:lstStyle>
            <a:lvl1pPr algn="ctr">
              <a:defRPr sz="4518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7D053E-818F-BFE0-1C58-9FF9AC2B819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45158" y="5615677"/>
            <a:ext cx="5670947" cy="2581378"/>
          </a:xfrm>
        </p:spPr>
        <p:txBody>
          <a:bodyPr anchorCtr="1"/>
          <a:lstStyle>
            <a:lvl1pPr marL="0" indent="0" algn="ctr">
              <a:buNone/>
              <a:defRPr sz="1807"/>
            </a:lvl1pPr>
          </a:lstStyle>
          <a:p>
            <a:pPr lvl="0"/>
            <a:r>
              <a:rPr lang="ja-JP"/>
              <a:t>マスター サブタイトルの書式設定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CFB41-526D-3AA0-C17E-D616F31578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38E9B8-4C9A-49A6-8622-9A6DF65DE5AA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A372E-C719-A4DE-424A-60E5709863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9FEB-DF2B-7819-0212-D9C3DEB63E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A73855-62A7-4D2B-88C0-1490F55C03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74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D9C0-F83F-2784-7CD1-A5DA52165A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43BDF-B34C-3AF9-76F6-F7D610A06E8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5B202-C233-D88F-44B0-2E76F2C2D2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DB64B0-E960-490A-A0BC-B9D7B103B41C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F1BD-F569-F1D1-B90F-3AE3D5B9F85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43D86-1CF0-2D97-1DE6-C9301AE345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2A62C7-9BCC-4308-BC06-73E2435A4D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5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B0C2D1-EB39-5C5D-AC69-09C888B7508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5411031" y="569241"/>
            <a:ext cx="1630398" cy="906081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EADA3B-1012-8255-7427-B0E4C1DB645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19839" y="569241"/>
            <a:ext cx="4796676" cy="906081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B8726-D080-539D-B148-4F15A4C4A3C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9B0A5-A214-43B6-B1AF-D76D43E2C7F9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1767B-FA6A-5F2D-2157-882FC4B23E7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1C985-C6D2-F035-6DDA-63BBA05F2C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62369E-2B96-4993-9ADC-08A9ED55BD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2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94560-E578-4FF2-F26D-C3F00E3702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ECEE3-9D93-5694-F339-8E24F1A8370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DFBD7-D5AF-CE3A-E1D7-211B93E9F35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9A6B91-4EC5-4099-BED1-CE7C0DBDFFC3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43DF7-858D-0027-9F9E-6B86CEFADC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1CC3-0957-2402-3881-89C7A0631F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D6D504-8659-4C47-84FE-99E162E91F5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6183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9ADEA-81DF-C679-019A-31F70D4231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5901" y="2665531"/>
            <a:ext cx="6521589" cy="4447497"/>
          </a:xfrm>
        </p:spPr>
        <p:txBody>
          <a:bodyPr anchor="b"/>
          <a:lstStyle>
            <a:lvl1pPr>
              <a:defRPr sz="4518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83BC5-9C3E-FB43-FF1F-C98E641408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5901" y="7155104"/>
            <a:ext cx="6521589" cy="2338833"/>
          </a:xfrm>
        </p:spPr>
        <p:txBody>
          <a:bodyPr/>
          <a:lstStyle>
            <a:lvl1pPr marL="0" indent="0">
              <a:buNone/>
              <a:defRPr sz="1807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9BBDC-71E0-993C-51DB-0BC85A3809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3E58E0-B39B-4B14-9754-23CA02AADC44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A6238-CDCC-6918-4181-3AE3F7E4B9D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5F6CA-2B60-6D33-025A-1ED1C23BE6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2D4279-9E29-4B56-B827-BFB2E09C3E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2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4E6A1-6051-C776-6C1C-B9B2F4EC7E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D9162-0463-40B1-9EA6-F9A0E6415C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9837" y="2846201"/>
            <a:ext cx="3213538" cy="67838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CA111-FF9A-602F-C86D-0C3FB8CA120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827892" y="2846201"/>
            <a:ext cx="3213538" cy="67838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3B266-D2A3-6235-FE87-F136995D5B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BD3E22-99F0-48DE-ABA8-E8E1C8443FF7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69642-E466-C945-6426-6776DCEC799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2DB6D-25CE-B068-D3FE-5B60DFE9AF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B8CAE2-6FE3-406E-87E1-F3962FD253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6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E35D0-6EC1-CCEB-596D-6C52028CBB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0823" y="569244"/>
            <a:ext cx="6521589" cy="20665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DB3DD-2EF4-7F56-66EA-B4BF979A8B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0826" y="2620979"/>
            <a:ext cx="3198768" cy="1284503"/>
          </a:xfrm>
        </p:spPr>
        <p:txBody>
          <a:bodyPr anchor="b"/>
          <a:lstStyle>
            <a:lvl1pPr marL="0" indent="0">
              <a:buNone/>
              <a:defRPr sz="1807" b="1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21D011-BB0B-7013-A575-4AD5FD302B4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20826" y="3905482"/>
            <a:ext cx="3198768" cy="57443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9F6821-EC56-B071-79C7-03B34F8438E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3827890" y="2620979"/>
            <a:ext cx="3214522" cy="1284503"/>
          </a:xfrm>
        </p:spPr>
        <p:txBody>
          <a:bodyPr anchor="b"/>
          <a:lstStyle>
            <a:lvl1pPr marL="0" indent="0">
              <a:buNone/>
              <a:defRPr sz="1807" b="1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BC4E9-864D-6282-6A5B-3DE71E3B6F1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3827890" y="3905482"/>
            <a:ext cx="3214522" cy="57443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D5F45C-872C-FE8E-516C-BFE16D390F8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53F16-0116-4020-B3AD-E11A309BCA9A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BEFD1A-EAC2-74A8-FE2F-235A9E07E8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E5E78-83F7-027C-5044-FC45EF3C82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77D045-7ACB-486A-850A-9A390E74D9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A995-AF3F-3B9F-A8A8-9FBD209208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56A24-A2E0-8465-C454-D96F2449AD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18105E-F443-4B60-83CE-5A755390B834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DA98A-5547-168B-5624-CD434B1EF4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8A2FB-9AF5-F37B-3228-F5899C856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31FCC-3AD5-4F20-B1E1-CF85EA5460D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5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E7861B-FDBA-EFA3-1156-488663B0E3B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A6954A-C438-49B0-962B-9A82D2DF9476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65054-92CC-124A-EFDC-4F0888FB8BC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18747-D301-A2EB-4B51-DE2BD39580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0B4589-E0F4-4209-BDB8-25C70C21295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8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D4BAA-1C80-4F99-610F-BFF1D8EEE5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0821" y="712789"/>
            <a:ext cx="2438702" cy="2494756"/>
          </a:xfrm>
        </p:spPr>
        <p:txBody>
          <a:bodyPr anchor="b"/>
          <a:lstStyle>
            <a:lvl1pPr>
              <a:defRPr sz="2410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11E18-2809-68C6-AA03-62E8FC57EEB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214524" y="1539426"/>
            <a:ext cx="3827890" cy="7598116"/>
          </a:xfrm>
        </p:spPr>
        <p:txBody>
          <a:bodyPr/>
          <a:lstStyle>
            <a:lvl1pPr>
              <a:defRPr sz="2410"/>
            </a:lvl1pPr>
            <a:lvl2pPr>
              <a:defRPr sz="2108"/>
            </a:lvl2pPr>
            <a:lvl3pPr>
              <a:defRPr sz="1807"/>
            </a:lvl3pPr>
            <a:lvl4pPr>
              <a:defRPr sz="1506"/>
            </a:lvl4pPr>
            <a:lvl5pPr>
              <a:defRPr sz="1506"/>
            </a:lvl5pPr>
          </a:lstStyle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3CDFE3-6BF0-73F7-CAD9-70B02A5765A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20821" y="3207546"/>
            <a:ext cx="2438702" cy="5942374"/>
          </a:xfrm>
        </p:spPr>
        <p:txBody>
          <a:bodyPr/>
          <a:lstStyle>
            <a:lvl1pPr marL="0" indent="0">
              <a:buNone/>
              <a:defRPr sz="1204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6D5FF-2C14-EB98-7090-3C74D64085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2FDE4F-4CDA-42AD-8542-CFEDB22047DE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89619-B45E-9A13-3709-0E9E5C3E10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62A71B-EDE0-19E6-BC20-820CE0DADE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EAFFAB-44A1-4F89-B806-806C225CAB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2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E082D-D766-A4F7-9CA1-702B69E409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0821" y="712789"/>
            <a:ext cx="2438702" cy="2494756"/>
          </a:xfrm>
        </p:spPr>
        <p:txBody>
          <a:bodyPr anchor="b"/>
          <a:lstStyle>
            <a:lvl1pPr>
              <a:defRPr sz="2410"/>
            </a:lvl1pPr>
          </a:lstStyle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94EEBF-0D5B-E8EC-4B4B-9588F36B668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214524" y="1539426"/>
            <a:ext cx="3827890" cy="7598116"/>
          </a:xfrm>
        </p:spPr>
        <p:txBody>
          <a:bodyPr/>
          <a:lstStyle>
            <a:lvl1pPr marL="0" indent="0">
              <a:buNone/>
              <a:defRPr sz="2410"/>
            </a:lvl1pPr>
          </a:lstStyle>
          <a:p>
            <a:pPr lvl="0"/>
            <a:r>
              <a:rPr lang="ja-JP"/>
              <a:t>アイコンをクリックして図を追加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66501-F168-20D6-764E-1BE7FA4F1E5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20821" y="3207546"/>
            <a:ext cx="2438702" cy="5942374"/>
          </a:xfrm>
        </p:spPr>
        <p:txBody>
          <a:bodyPr/>
          <a:lstStyle>
            <a:lvl1pPr marL="0" indent="0">
              <a:buNone/>
              <a:defRPr sz="1204"/>
            </a:lvl1pPr>
          </a:lstStyle>
          <a:p>
            <a:pPr lvl="0"/>
            <a:r>
              <a:rPr lang="ja-JP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F572A-67B7-A4F6-6F35-9F14F3DD50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6E7375-168C-4943-B522-CDD1834104D7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282FB-7DED-02B9-05E7-58EB49F67D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D81C2-C323-0C19-9543-658496C701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25228F-2894-4D15-95E1-94DACE8B12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8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7F0821-64EC-D679-D4A8-613A442D49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9838" y="569244"/>
            <a:ext cx="6521589" cy="206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DFFEB-1364-7F55-6306-B8CDF6EBF0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9838" y="2846201"/>
            <a:ext cx="6521589" cy="678385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ja-JP"/>
              <a:t>マスター テキストの書式設定</a:t>
            </a:r>
          </a:p>
          <a:p>
            <a:pPr lvl="1"/>
            <a:r>
              <a:rPr lang="ja-JP"/>
              <a:t>第</a:t>
            </a:r>
            <a:r>
              <a:rPr lang="en-US"/>
              <a:t> 2 </a:t>
            </a:r>
            <a:r>
              <a:rPr lang="ja-JP"/>
              <a:t>レベル</a:t>
            </a:r>
          </a:p>
          <a:p>
            <a:pPr lvl="2"/>
            <a:r>
              <a:rPr lang="ja-JP"/>
              <a:t>第</a:t>
            </a:r>
            <a:r>
              <a:rPr lang="en-US"/>
              <a:t> 3 </a:t>
            </a:r>
            <a:r>
              <a:rPr lang="ja-JP"/>
              <a:t>レベル</a:t>
            </a:r>
          </a:p>
          <a:p>
            <a:pPr lvl="3"/>
            <a:r>
              <a:rPr lang="ja-JP"/>
              <a:t>第</a:t>
            </a:r>
            <a:r>
              <a:rPr lang="en-US"/>
              <a:t> 4 </a:t>
            </a:r>
            <a:r>
              <a:rPr lang="ja-JP"/>
              <a:t>レベル</a:t>
            </a:r>
          </a:p>
          <a:p>
            <a:pPr lvl="4"/>
            <a:r>
              <a:rPr lang="ja-JP"/>
              <a:t>第</a:t>
            </a:r>
            <a:r>
              <a:rPr lang="en-US"/>
              <a:t> 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0A7B5-FE73-F1FB-B2C6-D3A00623CF0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19836" y="9909729"/>
            <a:ext cx="1701284" cy="569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2491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游ゴシック" pitchFamily="34"/>
              </a:defRPr>
            </a:lvl1pPr>
          </a:lstStyle>
          <a:p>
            <a:pPr lvl="0"/>
            <a:fld id="{87895E99-D0EC-4E00-8B8B-1D87AC8B0321}" type="datetime1">
              <a:rPr lang="en-US"/>
              <a:pPr lvl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5EAC3-84B3-F4E4-D865-074BD08B4E7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504670" y="9909729"/>
            <a:ext cx="2551925" cy="569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12491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游ゴシック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CEA32-FB47-6DF1-4F42-50997D399FE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5340142" y="9909729"/>
            <a:ext cx="1701284" cy="56924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12491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游ゴシック" pitchFamily="34"/>
              </a:defRPr>
            </a:lvl1pPr>
          </a:lstStyle>
          <a:p>
            <a:pPr lvl="0"/>
            <a:fld id="{B8A362C4-EBD9-4E62-BBBF-5F22934B99E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688526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ja-JP" sz="3314" b="0" i="0" u="none" strike="noStrike" kern="1200" cap="none" spc="0" baseline="0">
          <a:solidFill>
            <a:srgbClr val="000000"/>
          </a:solidFill>
          <a:uFillTx/>
          <a:latin typeface="Calibri Light"/>
          <a:ea typeface="游ゴシック Light" pitchFamily="34"/>
        </a:defRPr>
      </a:lvl1pPr>
    </p:titleStyle>
    <p:bodyStyle>
      <a:lvl1pPr marL="172133" marR="0" lvl="0" indent="-172133" algn="l" defTabSz="688526" rtl="0" fontAlgn="auto" hangingPunct="1">
        <a:lnSpc>
          <a:spcPct val="90000"/>
        </a:lnSpc>
        <a:spcBef>
          <a:spcPts val="753"/>
        </a:spcBef>
        <a:spcAft>
          <a:spcPts val="0"/>
        </a:spcAft>
        <a:buSzPct val="100000"/>
        <a:buFont typeface="Arial" pitchFamily="34"/>
        <a:buChar char="•"/>
        <a:tabLst/>
        <a:defRPr lang="ja-JP" sz="2108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1pPr>
      <a:lvl2pPr marL="516393" marR="0" lvl="1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807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2pPr>
      <a:lvl3pPr marL="860658" marR="0" lvl="2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506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3pPr>
      <a:lvl4pPr marL="1204919" marR="0" lvl="3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355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4pPr>
      <a:lvl5pPr marL="1549184" marR="0" lvl="4" indent="-172133" algn="l" defTabSz="688526" rtl="0" fontAlgn="auto" hangingPunct="1">
        <a:lnSpc>
          <a:spcPct val="90000"/>
        </a:lnSpc>
        <a:spcBef>
          <a:spcPts val="377"/>
        </a:spcBef>
        <a:spcAft>
          <a:spcPts val="0"/>
        </a:spcAft>
        <a:buSzPct val="100000"/>
        <a:buFont typeface="Arial" pitchFamily="34"/>
        <a:buChar char="•"/>
        <a:tabLst/>
        <a:defRPr lang="ja-JP" sz="1355" b="0" i="0" u="none" strike="noStrike" kern="1200" cap="none" spc="0" baseline="0">
          <a:solidFill>
            <a:srgbClr val="000000"/>
          </a:solidFill>
          <a:uFillTx/>
          <a:latin typeface="Calibri"/>
          <a:ea typeface="游ゴシック" pitchFamily="34"/>
        </a:defRPr>
      </a:lvl5pPr>
      <a:lvl6pPr marL="687052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6pPr>
      <a:lvl7pPr marL="811970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7pPr>
      <a:lvl8pPr marL="936889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8pPr>
      <a:lvl9pPr marL="1061807" indent="-62459" algn="l" defTabSz="249837" rtl="0" eaLnBrk="1" latinLnBrk="0" hangingPunct="1">
        <a:lnSpc>
          <a:spcPct val="90000"/>
        </a:lnSpc>
        <a:spcBef>
          <a:spcPts val="137"/>
        </a:spcBef>
        <a:buFont typeface="Arial" panose="020B0604020202020204" pitchFamily="34" charset="0"/>
        <a:buChar char="•"/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1pPr>
      <a:lvl2pPr marL="124919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2pPr>
      <a:lvl3pPr marL="249837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3pPr>
      <a:lvl4pPr marL="374756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4pPr>
      <a:lvl5pPr marL="499674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5pPr>
      <a:lvl6pPr marL="624593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6pPr>
      <a:lvl7pPr marL="749511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7pPr>
      <a:lvl8pPr marL="874430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8pPr>
      <a:lvl9pPr marL="999348" algn="l" defTabSz="249837" rtl="0" eaLnBrk="1" latinLnBrk="0" hangingPunct="1">
        <a:defRPr kumimoji="1" sz="4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0B02A-E63D-F4EA-B2E6-F9489E4FF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C0DFE48-235B-C831-316E-7F0842F8C2F4}"/>
              </a:ext>
            </a:extLst>
          </p:cNvPr>
          <p:cNvSpPr/>
          <p:nvPr/>
        </p:nvSpPr>
        <p:spPr>
          <a:xfrm>
            <a:off x="556972" y="830795"/>
            <a:ext cx="6562988" cy="8342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3">
            <a:extLst>
              <a:ext uri="{FF2B5EF4-FFF2-40B4-BE49-F238E27FC236}">
                <a16:creationId xmlns:a16="http://schemas.microsoft.com/office/drawing/2014/main" id="{B3EFB3B4-7911-D62F-CFC6-CCF9DC31EB85}"/>
              </a:ext>
            </a:extLst>
          </p:cNvPr>
          <p:cNvSpPr/>
          <p:nvPr/>
        </p:nvSpPr>
        <p:spPr>
          <a:xfrm>
            <a:off x="462346" y="8477107"/>
            <a:ext cx="6572182" cy="2084555"/>
          </a:xfrm>
          <a:prstGeom prst="rect">
            <a:avLst/>
          </a:prstGeom>
          <a:solidFill>
            <a:srgbClr val="FFF2CC">
              <a:alpha val="18039"/>
            </a:srgbClr>
          </a:solidFill>
          <a:ln w="76196" cap="flat">
            <a:solidFill>
              <a:srgbClr val="FFF2CC">
                <a:alpha val="24000"/>
              </a:srgbClr>
            </a:solidFill>
            <a:prstDash val="solid"/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>
              <a:solidFill>
                <a:srgbClr val="FFFFFF"/>
              </a:solidFill>
              <a:latin typeface="Calibri"/>
              <a:ea typeface="游ゴシック" pitchFamily="34"/>
            </a:endParaRPr>
          </a:p>
        </p:txBody>
      </p:sp>
      <p:sp>
        <p:nvSpPr>
          <p:cNvPr id="63" name="テキスト ボックス 68">
            <a:extLst>
              <a:ext uri="{FF2B5EF4-FFF2-40B4-BE49-F238E27FC236}">
                <a16:creationId xmlns:a16="http://schemas.microsoft.com/office/drawing/2014/main" id="{3FBBB305-956C-5A5C-9B54-55B3E8249555}"/>
              </a:ext>
            </a:extLst>
          </p:cNvPr>
          <p:cNvSpPr txBox="1"/>
          <p:nvPr/>
        </p:nvSpPr>
        <p:spPr>
          <a:xfrm>
            <a:off x="1656522" y="5432442"/>
            <a:ext cx="514913" cy="2776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材料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テキスト ボックス 69">
            <a:extLst>
              <a:ext uri="{FF2B5EF4-FFF2-40B4-BE49-F238E27FC236}">
                <a16:creationId xmlns:a16="http://schemas.microsoft.com/office/drawing/2014/main" id="{11306557-F193-3379-FC3A-377204110CCF}"/>
              </a:ext>
            </a:extLst>
          </p:cNvPr>
          <p:cNvSpPr txBox="1"/>
          <p:nvPr/>
        </p:nvSpPr>
        <p:spPr>
          <a:xfrm>
            <a:off x="4720043" y="5432442"/>
            <a:ext cx="694856" cy="2776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作り方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FF6DC920-B8BC-73A4-CC8C-E2F8C26EBA85}"/>
              </a:ext>
            </a:extLst>
          </p:cNvPr>
          <p:cNvSpPr txBox="1"/>
          <p:nvPr/>
        </p:nvSpPr>
        <p:spPr>
          <a:xfrm>
            <a:off x="806094" y="184752"/>
            <a:ext cx="3176230" cy="5299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1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</a:t>
            </a: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回日本腎栄養代謝研究会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レシピコンテスト</a:t>
            </a:r>
          </a:p>
        </p:txBody>
      </p:sp>
      <p:sp>
        <p:nvSpPr>
          <p:cNvPr id="44" name="正方形/長方形 70">
            <a:extLst>
              <a:ext uri="{FF2B5EF4-FFF2-40B4-BE49-F238E27FC236}">
                <a16:creationId xmlns:a16="http://schemas.microsoft.com/office/drawing/2014/main" id="{3C0A8F83-858E-DFE8-65D2-D6F42C5AF535}"/>
              </a:ext>
            </a:extLst>
          </p:cNvPr>
          <p:cNvSpPr/>
          <p:nvPr/>
        </p:nvSpPr>
        <p:spPr>
          <a:xfrm>
            <a:off x="408579" y="5392670"/>
            <a:ext cx="2783425" cy="2654788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prstDash val="solid"/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正方形/長方形 73">
            <a:extLst>
              <a:ext uri="{FF2B5EF4-FFF2-40B4-BE49-F238E27FC236}">
                <a16:creationId xmlns:a16="http://schemas.microsoft.com/office/drawing/2014/main" id="{B15EC983-75A5-79A9-9CCF-CF1F9771C3CE}"/>
              </a:ext>
            </a:extLst>
          </p:cNvPr>
          <p:cNvSpPr/>
          <p:nvPr/>
        </p:nvSpPr>
        <p:spPr>
          <a:xfrm>
            <a:off x="3343157" y="5392670"/>
            <a:ext cx="3776802" cy="2654789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prstDash val="solid"/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テキスト ボックス 10">
            <a:extLst>
              <a:ext uri="{FF2B5EF4-FFF2-40B4-BE49-F238E27FC236}">
                <a16:creationId xmlns:a16="http://schemas.microsoft.com/office/drawing/2014/main" id="{281BE684-F410-EF0D-732C-8F6016BA1546}"/>
              </a:ext>
            </a:extLst>
          </p:cNvPr>
          <p:cNvSpPr txBox="1"/>
          <p:nvPr/>
        </p:nvSpPr>
        <p:spPr>
          <a:xfrm>
            <a:off x="1252896" y="1786418"/>
            <a:ext cx="5165854" cy="6053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r>
              <a:rPr lang="en-US" altLang="ja-JP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メニュー名</a:t>
            </a:r>
            <a:r>
              <a:rPr lang="en-US" altLang="ja-JP" sz="377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sz="377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テキスト ボックス 14">
            <a:extLst>
              <a:ext uri="{FF2B5EF4-FFF2-40B4-BE49-F238E27FC236}">
                <a16:creationId xmlns:a16="http://schemas.microsoft.com/office/drawing/2014/main" id="{880F5F11-F16F-314D-23A6-EF254EA80102}"/>
              </a:ext>
            </a:extLst>
          </p:cNvPr>
          <p:cNvSpPr txBox="1"/>
          <p:nvPr/>
        </p:nvSpPr>
        <p:spPr>
          <a:xfrm>
            <a:off x="414342" y="8090006"/>
            <a:ext cx="2466970" cy="3026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803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アピールポイント</a:t>
            </a:r>
            <a:endParaRPr lang="en-US" sz="1803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C767D345-E7EF-4049-5779-C9723868F4D9}"/>
              </a:ext>
            </a:extLst>
          </p:cNvPr>
          <p:cNvSpPr txBox="1"/>
          <p:nvPr/>
        </p:nvSpPr>
        <p:spPr>
          <a:xfrm>
            <a:off x="556972" y="5799744"/>
            <a:ext cx="1240552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食材１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食材２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食材３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F5794F46-74A7-1590-0BC3-6E4C31965B71}"/>
              </a:ext>
            </a:extLst>
          </p:cNvPr>
          <p:cNvSpPr txBox="1"/>
          <p:nvPr/>
        </p:nvSpPr>
        <p:spPr>
          <a:xfrm>
            <a:off x="2055040" y="5801086"/>
            <a:ext cx="1130606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分量１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分量２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分量３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619DED12-FDB2-AC15-A193-9232DE0DB8D0}"/>
              </a:ext>
            </a:extLst>
          </p:cNvPr>
          <p:cNvSpPr txBox="1"/>
          <p:nvPr/>
        </p:nvSpPr>
        <p:spPr>
          <a:xfrm>
            <a:off x="3394501" y="5799744"/>
            <a:ext cx="3432836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①ここに入力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75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endParaRPr lang="en-US" altLang="ja-JP" sz="147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A0685F29-B19B-2C7A-6D37-E8B26F9462D8}"/>
              </a:ext>
            </a:extLst>
          </p:cNvPr>
          <p:cNvSpPr txBox="1"/>
          <p:nvPr/>
        </p:nvSpPr>
        <p:spPr>
          <a:xfrm>
            <a:off x="310622" y="8380094"/>
            <a:ext cx="6836299" cy="832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2405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〇〇な時におすすめ　〇〇な患者さんにおすすめ　などあなたの思いを表現してください</a:t>
            </a:r>
            <a:endParaRPr lang="ja-JP" altLang="en-US" sz="2405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6" name="テキスト ボックス 8">
            <a:extLst>
              <a:ext uri="{FF2B5EF4-FFF2-40B4-BE49-F238E27FC236}">
                <a16:creationId xmlns:a16="http://schemas.microsoft.com/office/drawing/2014/main" id="{D15F276C-BB49-077A-7E85-EE9143A223E0}"/>
              </a:ext>
            </a:extLst>
          </p:cNvPr>
          <p:cNvSpPr txBox="1"/>
          <p:nvPr/>
        </p:nvSpPr>
        <p:spPr>
          <a:xfrm>
            <a:off x="1491948" y="3698500"/>
            <a:ext cx="1062515" cy="4791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  <a:endParaRPr lang="en-US" altLang="ja-JP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貼り付け</a:t>
            </a: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 </a:t>
            </a:r>
          </a:p>
        </p:txBody>
      </p:sp>
      <p:sp>
        <p:nvSpPr>
          <p:cNvPr id="107" name="テキスト ボックス 12">
            <a:extLst>
              <a:ext uri="{FF2B5EF4-FFF2-40B4-BE49-F238E27FC236}">
                <a16:creationId xmlns:a16="http://schemas.microsoft.com/office/drawing/2014/main" id="{2A50730F-3FC6-E7E0-FCAA-89FA83CCB5F2}"/>
              </a:ext>
            </a:extLst>
          </p:cNvPr>
          <p:cNvSpPr txBox="1"/>
          <p:nvPr/>
        </p:nvSpPr>
        <p:spPr>
          <a:xfrm>
            <a:off x="4360367" y="2559363"/>
            <a:ext cx="2466970" cy="2522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栄養成分</a:t>
            </a: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人分あたり</a:t>
            </a: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sp>
        <p:nvSpPr>
          <p:cNvPr id="108" name="正方形/長方形 53">
            <a:extLst>
              <a:ext uri="{FF2B5EF4-FFF2-40B4-BE49-F238E27FC236}">
                <a16:creationId xmlns:a16="http://schemas.microsoft.com/office/drawing/2014/main" id="{B0A885A7-C65F-F62C-E059-FFA94202408E}"/>
              </a:ext>
            </a:extLst>
          </p:cNvPr>
          <p:cNvSpPr/>
          <p:nvPr/>
        </p:nvSpPr>
        <p:spPr>
          <a:xfrm>
            <a:off x="310622" y="2724079"/>
            <a:ext cx="3528000" cy="252000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custDash>
              <a:ds d="100000" sp="100000"/>
            </a:custDash>
            <a:miter/>
          </a:ln>
        </p:spPr>
        <p:txBody>
          <a:bodyPr vert="horz" wrap="square" lIns="24982" tIns="12491" rIns="24982" bIns="12491" anchor="ctr" anchorCtr="1" compatLnSpc="1">
            <a:noAutofit/>
          </a:bodyPr>
          <a:lstStyle/>
          <a:p>
            <a:pPr algn="ctr"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92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9" name="テキスト ボックス 55">
            <a:extLst>
              <a:ext uri="{FF2B5EF4-FFF2-40B4-BE49-F238E27FC236}">
                <a16:creationId xmlns:a16="http://schemas.microsoft.com/office/drawing/2014/main" id="{B5E492FE-B06D-D043-66CF-95F1780FF28E}"/>
              </a:ext>
            </a:extLst>
          </p:cNvPr>
          <p:cNvSpPr txBox="1"/>
          <p:nvPr/>
        </p:nvSpPr>
        <p:spPr>
          <a:xfrm>
            <a:off x="3899262" y="2884817"/>
            <a:ext cx="1380997" cy="16744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・エネルギー：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・たんぱく質：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・カリウム：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・リン：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・食塩：</a:t>
            </a:r>
          </a:p>
        </p:txBody>
      </p:sp>
      <p:sp>
        <p:nvSpPr>
          <p:cNvPr id="111" name="テキスト ボックス 12">
            <a:extLst>
              <a:ext uri="{FF2B5EF4-FFF2-40B4-BE49-F238E27FC236}">
                <a16:creationId xmlns:a16="http://schemas.microsoft.com/office/drawing/2014/main" id="{F76A8818-FF81-96E9-7E83-EF255E94A632}"/>
              </a:ext>
            </a:extLst>
          </p:cNvPr>
          <p:cNvSpPr txBox="1"/>
          <p:nvPr/>
        </p:nvSpPr>
        <p:spPr>
          <a:xfrm>
            <a:off x="4139603" y="4629373"/>
            <a:ext cx="1288400" cy="2522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作業時間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2" name="テキスト ボックス 12">
            <a:extLst>
              <a:ext uri="{FF2B5EF4-FFF2-40B4-BE49-F238E27FC236}">
                <a16:creationId xmlns:a16="http://schemas.microsoft.com/office/drawing/2014/main" id="{50505F69-4497-08A2-DEA3-7A1758A1363F}"/>
              </a:ext>
            </a:extLst>
          </p:cNvPr>
          <p:cNvSpPr txBox="1"/>
          <p:nvPr/>
        </p:nvSpPr>
        <p:spPr>
          <a:xfrm>
            <a:off x="4007900" y="5022694"/>
            <a:ext cx="1475684" cy="2522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価格</a:t>
            </a:r>
            <a:r>
              <a:rPr lang="en-US" altLang="ja-JP" sz="1202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(1</a:t>
            </a:r>
            <a:r>
              <a:rPr lang="ja-JP" altLang="en-US" sz="1202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食あたり</a:t>
            </a:r>
            <a:r>
              <a:rPr lang="en-US" altLang="ja-JP" sz="1202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55">
            <a:extLst>
              <a:ext uri="{FF2B5EF4-FFF2-40B4-BE49-F238E27FC236}">
                <a16:creationId xmlns:a16="http://schemas.microsoft.com/office/drawing/2014/main" id="{EDA1AFD8-AB98-FEAE-ED4A-A1C365110269}"/>
              </a:ext>
            </a:extLst>
          </p:cNvPr>
          <p:cNvSpPr txBox="1"/>
          <p:nvPr/>
        </p:nvSpPr>
        <p:spPr>
          <a:xfrm>
            <a:off x="5449537" y="2884817"/>
            <a:ext cx="1109496" cy="240671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altLang="ja-JP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altLang="ja-JP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ここに入力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55">
            <a:extLst>
              <a:ext uri="{FF2B5EF4-FFF2-40B4-BE49-F238E27FC236}">
                <a16:creationId xmlns:a16="http://schemas.microsoft.com/office/drawing/2014/main" id="{43A4EE7B-D623-1C13-60ED-F8A0DAEF150A}"/>
              </a:ext>
            </a:extLst>
          </p:cNvPr>
          <p:cNvSpPr txBox="1"/>
          <p:nvPr/>
        </p:nvSpPr>
        <p:spPr>
          <a:xfrm>
            <a:off x="6627949" y="2884817"/>
            <a:ext cx="733999" cy="24020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(kcal)</a:t>
            </a: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(g)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(mg)</a:t>
            </a: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(mg)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(g)</a:t>
            </a:r>
          </a:p>
          <a:p>
            <a:pPr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defTabSz="124919">
              <a:lnSpc>
                <a:spcPct val="150000"/>
              </a:lnSpc>
              <a:spcBef>
                <a:spcPts val="164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en-US" altLang="ja-JP" sz="1475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sz="1475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11">
            <a:extLst>
              <a:ext uri="{FF2B5EF4-FFF2-40B4-BE49-F238E27FC236}">
                <a16:creationId xmlns:a16="http://schemas.microsoft.com/office/drawing/2014/main" id="{836B901D-7E99-A76E-B78A-CF19248608CB}"/>
              </a:ext>
            </a:extLst>
          </p:cNvPr>
          <p:cNvSpPr txBox="1"/>
          <p:nvPr/>
        </p:nvSpPr>
        <p:spPr>
          <a:xfrm>
            <a:off x="4732685" y="130151"/>
            <a:ext cx="2352470" cy="5299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24982" tIns="12491" rIns="24982" bIns="12491" anchor="t" anchorCtr="0" compatLnSpc="1">
            <a:spAutoFit/>
          </a:bodyPr>
          <a:lstStyle/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氏名：</a:t>
            </a:r>
            <a:endParaRPr lang="en-US" altLang="ja-JP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24919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164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所属：</a:t>
            </a:r>
            <a:endParaRPr lang="en-US" sz="164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CFAD79-59BB-C680-5EB5-D9C07912BABB}"/>
              </a:ext>
            </a:extLst>
          </p:cNvPr>
          <p:cNvSpPr txBox="1"/>
          <p:nvPr/>
        </p:nvSpPr>
        <p:spPr>
          <a:xfrm>
            <a:off x="3427444" y="7056701"/>
            <a:ext cx="3399893" cy="1151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202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削除してください</a:t>
            </a:r>
            <a:r>
              <a:rPr lang="en-US" altLang="ja-JP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altLang="ja-JP" sz="1202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＊フォントサイズや空白は適宜調整してください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312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材料と作り方、アピールポイントの</a:t>
            </a:r>
            <a:endParaRPr lang="en-US" altLang="ja-JP" sz="1093" b="1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スペース</a:t>
            </a:r>
            <a:r>
              <a:rPr lang="en-US" altLang="ja-JP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外枠含む</a:t>
            </a:r>
            <a:r>
              <a:rPr lang="en-US" altLang="ja-JP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は可動します］</a:t>
            </a:r>
            <a:endParaRPr lang="en-US" altLang="ja-JP" sz="1093" b="1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調整して</a:t>
            </a:r>
            <a:r>
              <a:rPr lang="en-US" altLang="ja-JP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OK</a:t>
            </a:r>
            <a:r>
              <a:rPr lang="ja-JP" altLang="en-US" sz="1093" b="1" i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です</a:t>
            </a:r>
            <a:endParaRPr lang="en-US" altLang="ja-JP" sz="1093" b="1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lang="ja-JP" altLang="en-US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75E2534-C2AB-DDB2-04E6-B9AEAA2A0C5D}"/>
              </a:ext>
            </a:extLst>
          </p:cNvPr>
          <p:cNvSpPr txBox="1"/>
          <p:nvPr/>
        </p:nvSpPr>
        <p:spPr>
          <a:xfrm>
            <a:off x="888092" y="6851321"/>
            <a:ext cx="203159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202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削除してください</a:t>
            </a:r>
            <a:r>
              <a:rPr lang="en-US" altLang="ja-JP" sz="98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＊大さじ小さじは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大１小</a:t>
            </a:r>
            <a:r>
              <a:rPr lang="en-US" altLang="ja-JP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1/2</a:t>
            </a:r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などで表記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＊グラムは小文字の</a:t>
            </a:r>
            <a:r>
              <a:rPr lang="en-US" altLang="ja-JP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</a:t>
            </a:r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で表記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＊フォントサイズや空白は</a:t>
            </a:r>
            <a:endParaRPr lang="en-US" altLang="ja-JP" sz="1093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93" b="1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適宜調整してください</a:t>
            </a:r>
            <a:endParaRPr lang="en-US" altLang="ja-JP" sz="1312" b="1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20" name="直線コネクタ 56">
            <a:extLst>
              <a:ext uri="{FF2B5EF4-FFF2-40B4-BE49-F238E27FC236}">
                <a16:creationId xmlns:a16="http://schemas.microsoft.com/office/drawing/2014/main" id="{7D79678B-9AE3-6EFE-87D0-E10840334E20}"/>
              </a:ext>
            </a:extLst>
          </p:cNvPr>
          <p:cNvCxnSpPr>
            <a:cxnSpLocks/>
          </p:cNvCxnSpPr>
          <p:nvPr/>
        </p:nvCxnSpPr>
        <p:spPr>
          <a:xfrm>
            <a:off x="408579" y="9212630"/>
            <a:ext cx="6738342" cy="0"/>
          </a:xfrm>
          <a:prstGeom prst="straightConnector1">
            <a:avLst/>
          </a:prstGeom>
          <a:noFill/>
          <a:ln w="76196" cap="flat">
            <a:solidFill>
              <a:srgbClr val="FFD966"/>
            </a:solidFill>
            <a:prstDash val="solid"/>
            <a:miter/>
          </a:ln>
        </p:spPr>
      </p:cxn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559AB612-4F71-1E58-7809-47B4E07A348F}"/>
              </a:ext>
            </a:extLst>
          </p:cNvPr>
          <p:cNvGrpSpPr/>
          <p:nvPr/>
        </p:nvGrpSpPr>
        <p:grpSpPr>
          <a:xfrm>
            <a:off x="1287199" y="859646"/>
            <a:ext cx="6357055" cy="752114"/>
            <a:chOff x="829372" y="727122"/>
            <a:chExt cx="6357055" cy="752114"/>
          </a:xfrm>
        </p:grpSpPr>
        <p:sp>
          <p:nvSpPr>
            <p:cNvPr id="2" name="テキスト ボックス 9">
              <a:extLst>
                <a:ext uri="{FF2B5EF4-FFF2-40B4-BE49-F238E27FC236}">
                  <a16:creationId xmlns:a16="http://schemas.microsoft.com/office/drawing/2014/main" id="{E9D065DF-EC15-7FE9-864E-FED4C5330A66}"/>
                </a:ext>
              </a:extLst>
            </p:cNvPr>
            <p:cNvSpPr txBox="1"/>
            <p:nvPr/>
          </p:nvSpPr>
          <p:spPr>
            <a:xfrm>
              <a:off x="886658" y="727122"/>
              <a:ext cx="4474165" cy="361600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24982" tIns="12491" rIns="24982" bIns="12491" anchor="t" anchorCtr="0" compatLnSpc="1">
              <a:spAutoFit/>
            </a:bodyPr>
            <a:lstStyle/>
            <a:p>
              <a:pPr defTabSz="124919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『5</a:t>
              </a:r>
              <a:r>
                <a:rPr lang="ja-JP" altLang="en-US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</a:t>
              </a: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で朝を変える！！</a:t>
              </a:r>
              <a:r>
                <a:rPr lang="en-US" altLang="ja-JP" sz="2186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』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9DE089A-8E55-E2E3-F2A7-E24039007951}"/>
                </a:ext>
              </a:extLst>
            </p:cNvPr>
            <p:cNvSpPr txBox="1"/>
            <p:nvPr/>
          </p:nvSpPr>
          <p:spPr>
            <a:xfrm>
              <a:off x="829372" y="1049888"/>
              <a:ext cx="6357055" cy="429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500kcal </a:t>
              </a:r>
              <a:r>
                <a:rPr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</a:t>
              </a:r>
              <a:r>
                <a:rPr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500</a:t>
              </a:r>
              <a:r>
                <a:rPr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円、</a:t>
              </a:r>
              <a:r>
                <a:rPr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分（たんぱく質約</a:t>
              </a:r>
              <a:r>
                <a:rPr lang="en-US" altLang="ja-JP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20g</a:t>
              </a:r>
              <a:r>
                <a:rPr lang="ja-JP" altLang="en-US" sz="219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2C42EA6-87D5-7E78-F987-2D22C7E03122}"/>
              </a:ext>
            </a:extLst>
          </p:cNvPr>
          <p:cNvSpPr/>
          <p:nvPr/>
        </p:nvSpPr>
        <p:spPr>
          <a:xfrm>
            <a:off x="778815" y="1784782"/>
            <a:ext cx="5939244" cy="651955"/>
          </a:xfrm>
          <a:prstGeom prst="rect">
            <a:avLst/>
          </a:prstGeom>
          <a:noFill/>
          <a:ln w="76200" cmpd="dbl">
            <a:solidFill>
              <a:srgbClr val="FFCC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A6A61FF6-87CD-912C-2A16-F60C40456BF8}"/>
              </a:ext>
            </a:extLst>
          </p:cNvPr>
          <p:cNvCxnSpPr>
            <a:cxnSpLocks/>
          </p:cNvCxnSpPr>
          <p:nvPr/>
        </p:nvCxnSpPr>
        <p:spPr>
          <a:xfrm flipV="1">
            <a:off x="1402683" y="5729062"/>
            <a:ext cx="956384" cy="5744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6B1F6ED4-AB06-107E-8739-E0F216DEB7A9}"/>
              </a:ext>
            </a:extLst>
          </p:cNvPr>
          <p:cNvCxnSpPr>
            <a:cxnSpLocks/>
          </p:cNvCxnSpPr>
          <p:nvPr/>
        </p:nvCxnSpPr>
        <p:spPr>
          <a:xfrm>
            <a:off x="4568190" y="5726441"/>
            <a:ext cx="998561" cy="1733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図 2">
            <a:extLst>
              <a:ext uri="{FF2B5EF4-FFF2-40B4-BE49-F238E27FC236}">
                <a16:creationId xmlns:a16="http://schemas.microsoft.com/office/drawing/2014/main" id="{017F5CE2-7090-99B3-E8F2-30B0D3882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390" y="5371228"/>
            <a:ext cx="427384" cy="42738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BD63EF8-F604-803F-E99B-6C46DDFCA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981" y="5321917"/>
            <a:ext cx="517531" cy="468365"/>
          </a:xfrm>
          <a:prstGeom prst="rect">
            <a:avLst/>
          </a:prstGeom>
        </p:spPr>
      </p:pic>
      <p:sp>
        <p:nvSpPr>
          <p:cNvPr id="38" name="フローチャート: 論理積ゲート 37">
            <a:extLst>
              <a:ext uri="{FF2B5EF4-FFF2-40B4-BE49-F238E27FC236}">
                <a16:creationId xmlns:a16="http://schemas.microsoft.com/office/drawing/2014/main" id="{A9427191-3C3F-A1D6-3CDA-B7CF56B3C804}"/>
              </a:ext>
            </a:extLst>
          </p:cNvPr>
          <p:cNvSpPr/>
          <p:nvPr/>
        </p:nvSpPr>
        <p:spPr>
          <a:xfrm>
            <a:off x="441303" y="824261"/>
            <a:ext cx="845416" cy="840753"/>
          </a:xfrm>
          <a:prstGeom prst="flowChartDelay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1A960A7-8F7B-0706-EF78-A16605FDA471}"/>
              </a:ext>
            </a:extLst>
          </p:cNvPr>
          <p:cNvSpPr txBox="1"/>
          <p:nvPr/>
        </p:nvSpPr>
        <p:spPr>
          <a:xfrm>
            <a:off x="209504" y="894059"/>
            <a:ext cx="1193179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部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8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透析期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78C5E91B-400D-8291-C4C4-CC28D03CE2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2587" y="2492944"/>
            <a:ext cx="310923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4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kumimoji="1" sz="5400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</TotalTime>
  <Words>243</Words>
  <Application>Microsoft Office PowerPoint</Application>
  <PresentationFormat>ユーザー設定</PresentationFormat>
  <Paragraphs>65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Kyoko Sakamoto</dc:creator>
  <cp:lastModifiedBy>佐賀井聖</cp:lastModifiedBy>
  <cp:revision>109</cp:revision>
  <cp:lastPrinted>2025-02-05T03:08:14Z</cp:lastPrinted>
  <dcterms:created xsi:type="dcterms:W3CDTF">2017-05-19T04:53:45Z</dcterms:created>
  <dcterms:modified xsi:type="dcterms:W3CDTF">2026-02-20T00:45:28Z</dcterms:modified>
</cp:coreProperties>
</file>